
<file path=[Content_Types].xml><?xml version="1.0" encoding="utf-8"?>
<Types xmlns="http://schemas.openxmlformats.org/package/2006/content-types">
  <Override PartName="/ppt/slideLayouts/slideLayout149.xml" ContentType="application/vnd.openxmlformats-officedocument.presentationml.slideLayout+xml"/>
  <Override PartName="/ppt/slideLayouts/slideLayout162.xml" ContentType="application/vnd.openxmlformats-officedocument.presentationml.slideLayout+xml"/>
  <Override PartName="/ppt/slideLayouts/slideLayout41.xml" ContentType="application/vnd.openxmlformats-officedocument.presentationml.slideLayout+xml"/>
  <Override PartName="/ppt/slideLayouts/slideLayout99.xml" ContentType="application/vnd.openxmlformats-officedocument.presentationml.slideLayout+xml"/>
  <Override PartName="/ppt/slideLayouts/slideLayout35.xml" ContentType="application/vnd.openxmlformats-officedocument.presentationml.slideLayout+xml"/>
  <Override PartName="/ppt/slideMasters/slideMaster9.xml" ContentType="application/vnd.openxmlformats-officedocument.presentationml.slideMaster+xml"/>
  <Override PartName="/ppt/slideLayouts/slideLayout127.xml" ContentType="application/vnd.openxmlformats-officedocument.presentationml.slideLayout+xml"/>
  <Override PartName="/ppt/slideLayouts/slideLayout140.xml" ContentType="application/vnd.openxmlformats-officedocument.presentationml.slideLayout+xml"/>
  <Override PartName="/ppt/slideLayouts/slideLayout77.xml" ContentType="application/vnd.openxmlformats-officedocument.presentationml.slideLayout+xml"/>
  <Override PartName="/ppt/slideLayouts/slideLayout13.xml" ContentType="application/vnd.openxmlformats-officedocument.presentationml.slideLayout+xml"/>
  <Override PartName="/ppt/slideLayouts/slideLayout105.xml" ContentType="application/vnd.openxmlformats-officedocument.presentationml.slideLayout+xml"/>
  <Override PartName="/ppt/slideLayouts/slideLayout55.xml" ContentType="application/vnd.openxmlformats-officedocument.presentationml.slideLayout+xml"/>
  <Override PartName="/ppt/theme/theme16.xml" ContentType="application/vnd.openxmlformats-officedocument.theme+xml"/>
  <Override PartName="/ppt/slideLayouts/slideLayout160.xml" ContentType="application/vnd.openxmlformats-officedocument.presentationml.slideLayout+xml"/>
  <Override PartName="/ppt/slideLayouts/slideLayout97.xml" ContentType="application/vnd.openxmlformats-officedocument.presentationml.slideLayout+xml"/>
  <Override PartName="/ppt/slideLayouts/slideLayout33.xml" ContentType="application/vnd.openxmlformats-officedocument.presentationml.slideLayout+xml"/>
  <Override PartName="/ppt/slideMasters/slideMaster7.xml" ContentType="application/vnd.openxmlformats-officedocument.presentationml.slideMaster+xml"/>
  <Override PartName="/ppt/slideLayouts/slideLayout125.xml" ContentType="application/vnd.openxmlformats-officedocument.presentationml.slideLayout+xml"/>
  <Override PartName="/ppt/slideLayouts/slideLayout75.xml" ContentType="application/vnd.openxmlformats-officedocument.presentationml.slideLayout+xml"/>
  <Default Extension="xml" ContentType="application/xml"/>
  <Override PartName="/ppt/slideLayouts/slideLayout119.xml" ContentType="application/vnd.openxmlformats-officedocument.presentationml.slideLayout+xml"/>
  <Override PartName="/ppt/slideLayouts/slideLayout11.xml" ContentType="application/vnd.openxmlformats-officedocument.presentationml.slideLayout+xml"/>
  <Override PartName="/ppt/slideLayouts/slideLayout103.xml" ContentType="application/vnd.openxmlformats-officedocument.presentationml.slideLayout+xml"/>
  <Override PartName="/ppt/slideLayouts/slideLayout53.xml" ContentType="application/vnd.openxmlformats-officedocument.presentationml.slideLayout+xml"/>
  <Override PartName="/ppt/theme/theme14.xml" ContentType="application/vnd.openxmlformats-officedocument.theme+xml"/>
  <Override PartName="/ppt/slideLayouts/slideLayout95.xml" ContentType="application/vnd.openxmlformats-officedocument.presentationml.slideLayout+xml"/>
  <Override PartName="/ppt/slideLayouts/slideLayout139.xml" ContentType="application/vnd.openxmlformats-officedocument.presentationml.slideLayout+xml"/>
  <Override PartName="/ppt/slideLayouts/slideLayout31.xml" ContentType="application/vnd.openxmlformats-officedocument.presentationml.slideLayout+xml"/>
  <Override PartName="/ppt/slideMasters/slideMaster5.xml" ContentType="application/vnd.openxmlformats-officedocument.presentationml.slideMaster+xml"/>
  <Override PartName="/ppt/slideLayouts/slideLayout73.xml" ContentType="application/vnd.openxmlformats-officedocument.presentationml.slideLayout+xml"/>
  <Override PartName="/ppt/slideLayouts/slideLayout117.xml" ContentType="application/vnd.openxmlformats-officedocument.presentationml.slideLayout+xml"/>
  <Override PartName="/ppt/notesSlides/notesSlide7.xml" ContentType="application/vnd.openxmlformats-officedocument.presentationml.notesSlide+xml"/>
  <Override PartName="/ppt/slideLayouts/slideLayout101.xml" ContentType="application/vnd.openxmlformats-officedocument.presentationml.slideLayout+xml"/>
  <Override PartName="/ppt/slides/slide9.xml" ContentType="application/vnd.openxmlformats-officedocument.presentationml.slide+xml"/>
  <Override PartName="/ppt/slideLayouts/slideLayout159.xml" ContentType="application/vnd.openxmlformats-officedocument.presentationml.slideLayout+xml"/>
  <Default Extension="jpeg" ContentType="image/jpeg"/>
  <Override PartName="/ppt/slideLayouts/slideLayout51.xml" ContentType="application/vnd.openxmlformats-officedocument.presentationml.slideLayout+xml"/>
  <Override PartName="/ppt/theme/theme12.xml" ContentType="application/vnd.openxmlformats-officedocument.theme+xml"/>
  <Override PartName="/ppt/slideLayouts/slideLayout93.xml" ContentType="application/vnd.openxmlformats-officedocument.presentationml.slideLayout+xml"/>
  <Override PartName="/ppt/slideLayouts/slideLayout137.xml" ContentType="application/vnd.openxmlformats-officedocument.presentationml.slideLayout+xml"/>
  <Override PartName="/ppt/slideLayouts/slideLayout87.xml" ContentType="application/vnd.openxmlformats-officedocument.presentationml.slideLayout+xml"/>
  <Override PartName="/docProps/app.xml" ContentType="application/vnd.openxmlformats-officedocument.extended-properties+xml"/>
  <Override PartName="/ppt/slideMasters/slideMaster3.xml" ContentType="application/vnd.openxmlformats-officedocument.presentationml.slideMaster+xml"/>
  <Override PartName="/ppt/slideMasters/slideMaster16.xml" ContentType="application/vnd.openxmlformats-officedocument.presentationml.slideMaster+xml"/>
  <Override PartName="/ppt/slideLayouts/slideLayout8.xml" ContentType="application/vnd.openxmlformats-officedocument.presentationml.slideLayout+xml"/>
  <Override PartName="/ppt/slideLayouts/slideLayout71.xml" ContentType="application/vnd.openxmlformats-officedocument.presentationml.slideLayout+xml"/>
  <Override PartName="/ppt/slideLayouts/slideLayout115.xml" ContentType="application/vnd.openxmlformats-officedocument.presentationml.slideLayout+xml"/>
  <Override PartName="/ppt/notesSlides/notesSlide5.xml" ContentType="application/vnd.openxmlformats-officedocument.presentationml.notesSlide+xml"/>
  <Override PartName="/ppt/slides/slide7.xml" ContentType="application/vnd.openxmlformats-officedocument.presentationml.slide+xml"/>
  <Override PartName="/ppt/slideLayouts/slideLayout157.xml" ContentType="application/vnd.openxmlformats-officedocument.presentationml.slideLayout+xml"/>
  <Override PartName="/ppt/theme/theme10.xml" ContentType="application/vnd.openxmlformats-officedocument.theme+xml"/>
  <Override PartName="/ppt/slideLayouts/slideLayout91.xml" ContentType="application/vnd.openxmlformats-officedocument.presentationml.slideLayout+xml"/>
  <Override PartName="/ppt/slideLayouts/slideLayout135.xml" ContentType="application/vnd.openxmlformats-officedocument.presentationml.slideLayout+xml"/>
  <Override PartName="/ppt/slideLayouts/slideLayout85.xml" ContentType="application/vnd.openxmlformats-officedocument.presentationml.slideLayout+xml"/>
  <Override PartName="/ppt/theme/theme9.xml" ContentType="application/vnd.openxmlformats-officedocument.theme+xml"/>
  <Override PartName="/ppt/slideMasters/slideMaster1.xml" ContentType="application/vnd.openxmlformats-officedocument.presentationml.slideMaster+xml"/>
  <Override PartName="/ppt/slideMasters/slideMaster14.xml" ContentType="application/vnd.openxmlformats-officedocument.presentationml.slideMaster+xml"/>
  <Override PartName="/ppt/slideLayouts/slideLayout6.xml" ContentType="application/vnd.openxmlformats-officedocument.presentationml.slideLayout+xml"/>
  <Override PartName="/ppt/slideLayouts/slideLayout113.xml" ContentType="application/vnd.openxmlformats-officedocument.presentationml.slideLayout+xml"/>
  <Override PartName="/ppt/slideLayouts/slideLayout63.xml" ContentType="application/vnd.openxmlformats-officedocument.presentationml.slideLayout+xml"/>
  <Override PartName="/ppt/notesSlides/notesSlide3.xml" ContentType="application/vnd.openxmlformats-officedocument.presentationml.notesSlide+xml"/>
  <Override PartName="/ppt/slides/slide5.xml" ContentType="application/vnd.openxmlformats-officedocument.presentationml.slide+xml"/>
  <Override PartName="/ppt/slideLayouts/slideLayout155.xml" ContentType="application/vnd.openxmlformats-officedocument.presentationml.slideLayout+xml"/>
  <Override PartName="/ppt/slides/slide17.xml" ContentType="application/vnd.openxmlformats-officedocument.presentationml.slide+xml"/>
  <Override PartName="/ppt/slideLayouts/slideLayout28.xml" ContentType="application/vnd.openxmlformats-officedocument.presentationml.slideLayout+xml"/>
  <Override PartName="/ppt/slideLayouts/slideLayout133.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175.xml" ContentType="application/vnd.openxmlformats-officedocument.presentationml.slideLayout+xml"/>
  <Override PartName="/ppt/slideLayouts/slideLayout4.xml" ContentType="application/vnd.openxmlformats-officedocument.presentationml.slideLayout+xml"/>
  <Override PartName="/ppt/slideMasters/slideMaster12.xml" ContentType="application/vnd.openxmlformats-officedocument.presentationml.slideMaster+xml"/>
  <Override PartName="/ppt/slideLayouts/slideLayout111.xml" ContentType="application/vnd.openxmlformats-officedocument.presentationml.slideLayout+xml"/>
  <Override PartName="/ppt/slideLayouts/slideLayout169.xml" ContentType="application/vnd.openxmlformats-officedocument.presentationml.slideLayout+xml"/>
  <Override PartName="/ppt/slideLayouts/slideLayout48.xml" ContentType="application/vnd.openxmlformats-officedocument.presentationml.slideLayout+xml"/>
  <Override PartName="/ppt/slideLayouts/slideLayout61.xml" ContentType="application/vnd.openxmlformats-officedocument.presentationml.slideLayout+xml"/>
  <Override PartName="/ppt/notesSlides/notesSlide1.xml" ContentType="application/vnd.openxmlformats-officedocument.presentationml.notesSlide+xml"/>
  <Override PartName="/ppt/slideLayouts/slideLayout153.xml" ContentType="application/vnd.openxmlformats-officedocument.presentationml.slideLayout+xml"/>
  <Override PartName="/ppt/slides/slide15.xml" ContentType="application/vnd.openxmlformats-officedocument.presentationml.slide+xml"/>
  <Override PartName="/ppt/slides/slide3.xml" ContentType="application/vnd.openxmlformats-officedocument.presentationml.slide+xml"/>
  <Override PartName="/ppt/slideLayouts/slideLayout147.xml" ContentType="application/vnd.openxmlformats-officedocument.presentationml.slideLayout+xml"/>
  <Override PartName="/ppt/slideLayouts/slideLayout26.xml" ContentType="application/vnd.openxmlformats-officedocument.presentationml.slideLayout+xml"/>
  <Override PartName="/ppt/slideLayouts/slideLayout131.xml" ContentType="application/vnd.openxmlformats-officedocument.presentationml.slideLayout+xml"/>
  <Override PartName="/ppt/slideLayouts/slideLayout68.xml" ContentType="application/vnd.openxmlformats-officedocument.presentationml.slideLayout+xml"/>
  <Override PartName="/ppt/slideLayouts/slideLayout81.xml" ContentType="application/vnd.openxmlformats-officedocument.presentationml.slideLayout+xml"/>
  <Override PartName="/ppt/notesSlides/notesSlide8.xml" ContentType="application/vnd.openxmlformats-officedocument.presentationml.notesSlide+xml"/>
  <Override PartName="/ppt/theme/theme5.xml" ContentType="application/vnd.openxmlformats-officedocument.theme+xml"/>
  <Override PartName="/ppt/slideLayouts/slideLayout173.xml" ContentType="application/vnd.openxmlformats-officedocument.presentationml.slideLayout+xml"/>
  <Override PartName="/ppt/slideMasters/slideMaster10.xml" ContentType="application/vnd.openxmlformats-officedocument.presentationml.slideMaster+xml"/>
  <Override PartName="/ppt/slideLayouts/slideLayout2.xml" ContentType="application/vnd.openxmlformats-officedocument.presentationml.slideLayout+xml"/>
  <Override PartName="/ppt/notesSlides/notesSlide16.xml" ContentType="application/vnd.openxmlformats-officedocument.presentationml.notesSlide+xml"/>
  <Override PartName="/ppt/slideLayouts/slideLayout167.xml" ContentType="application/vnd.openxmlformats-officedocument.presentationml.slideLayout+xml"/>
  <Override PartName="/ppt/slideLayouts/slideLayout46.xml" ContentType="application/vnd.openxmlformats-officedocument.presentationml.slideLayout+xml"/>
  <Override PartName="/ppt/slides/slide1.xml" ContentType="application/vnd.openxmlformats-officedocument.presentationml.slide+xml"/>
  <Override PartName="/ppt/slides/slide13.xml" ContentType="application/vnd.openxmlformats-officedocument.presentationml.slide+xml"/>
  <Override PartName="/ppt/slideLayouts/slideLayout151.xml" ContentType="application/vnd.openxmlformats-officedocument.presentationml.slideLayout+xml"/>
  <Override PartName="/ppt/slideLayouts/slideLayout145.xml" ContentType="application/vnd.openxmlformats-officedocument.presentationml.slideLayout+xml"/>
  <Override PartName="/ppt/slideLayouts/slideLayout24.xml" ContentType="application/vnd.openxmlformats-officedocument.presentationml.slideLayout+xml"/>
  <Override PartName="/ppt/slideLayouts/slideLayout18.xml" ContentType="application/vnd.openxmlformats-officedocument.presentationml.slideLayout+xml"/>
  <Override PartName="/ppt/slideLayouts/slideLayout66.xml" ContentType="application/vnd.openxmlformats-officedocument.presentationml.slideLayout+xml"/>
  <Override PartName="/ppt/slideLayouts/slideLayout123.xml" ContentType="application/vnd.openxmlformats-officedocument.presentationml.slideLayout+xml"/>
  <Override PartName="/ppt/theme/theme3.xml" ContentType="application/vnd.openxmlformats-officedocument.theme+xml"/>
  <Override PartName="/ppt/slideLayouts/slideLayout171.xml" ContentType="application/vnd.openxmlformats-officedocument.presentationml.slideLayout+xml"/>
  <Override PartName="/ppt/notesSlides/notesSlide14.xml" ContentType="application/vnd.openxmlformats-officedocument.presentationml.notesSlide+xml"/>
  <Override PartName="/ppt/viewProps.xml" ContentType="application/vnd.openxmlformats-officedocument.presentationml.viewProps+xml"/>
  <Override PartName="/ppt/slideLayouts/slideLayout165.xml" ContentType="application/vnd.openxmlformats-officedocument.presentationml.slideLayout+xml"/>
  <Override PartName="/ppt/slideLayouts/slideLayout44.xml" ContentType="application/vnd.openxmlformats-officedocument.presentationml.slideLayout+xml"/>
  <Override PartName="/docProps/core.xml" ContentType="application/vnd.openxmlformats-package.core-properties+xml"/>
  <Override PartName="/ppt/slideLayouts/slideLayout38.xml" ContentType="application/vnd.openxmlformats-officedocument.presentationml.slideLayout+xml"/>
  <Override PartName="/ppt/slides/slide11.xml" ContentType="application/vnd.openxmlformats-officedocument.presentationml.slide+xml"/>
  <Override PartName="/ppt/slideLayouts/slideLayout143.xml" ContentType="application/vnd.openxmlformats-officedocument.presentationml.slideLayout+xml"/>
  <Override PartName="/ppt/slideLayouts/slideLayout22.xml" ContentType="application/vnd.openxmlformats-officedocument.presentationml.slideLayout+xml"/>
  <Override PartName="/ppt/slideLayouts/slideLayout16.xml" ContentType="application/vnd.openxmlformats-officedocument.presentationml.slideLayout+xml"/>
  <Override PartName="/ppt/slideLayouts/slideLayout108.xml" ContentType="application/vnd.openxmlformats-officedocument.presentationml.slideLayout+xml"/>
  <Override PartName="/ppt/slideLayouts/slideLayout121.xml" ContentType="application/vnd.openxmlformats-officedocument.presentationml.slideLayout+xml"/>
  <Override PartName="/ppt/theme/theme1.xml" ContentType="application/vnd.openxmlformats-officedocument.theme+xml"/>
  <Override PartName="/ppt/slideLayouts/slideLayout58.xml" ContentType="application/vnd.openxmlformats-officedocument.presentationml.slideLayout+xml"/>
  <Override PartName="/ppt/notesSlides/notesSlide12.xml" ContentType="application/vnd.openxmlformats-officedocument.presentationml.notesSlide+xml"/>
  <Override PartName="/ppt/slideLayouts/slideLayout163.xml" ContentType="application/vnd.openxmlformats-officedocument.presentationml.slideLayout+xml"/>
  <Override PartName="/ppt/slideLayouts/slideLayout42.xml" ContentType="application/vnd.openxmlformats-officedocument.presentationml.slideLayout+xml"/>
  <Override PartName="/ppt/slideLayouts/slideLayout36.xml" ContentType="application/vnd.openxmlformats-officedocument.presentationml.slideLayout+xml"/>
  <Override PartName="/ppt/slideLayouts/slideLayout128.xml" ContentType="application/vnd.openxmlformats-officedocument.presentationml.slideLayout+xml"/>
  <Override PartName="/ppt/slideLayouts/slideLayout141.xml" ContentType="application/vnd.openxmlformats-officedocument.presentationml.slideLayout+xml"/>
  <Override PartName="/ppt/slideLayouts/slideLayout20.xml" ContentType="application/vnd.openxmlformats-officedocument.presentationml.slideLayout+xml"/>
  <Override PartName="/ppt/slideLayouts/slideLayout78.xml" ContentType="application/vnd.openxmlformats-officedocument.presentationml.slideLayout+xml"/>
  <Override PartName="/ppt/slideLayouts/slideLayout14.xml" ContentType="application/vnd.openxmlformats-officedocument.presentationml.slideLayout+xml"/>
  <Override PartName="/ppt/slideLayouts/slideLayout106.xml" ContentType="application/vnd.openxmlformats-officedocument.presentationml.slideLayout+xml"/>
  <Override PartName="/ppt/slideLayouts/slideLayout56.xml" ContentType="application/vnd.openxmlformats-officedocument.presentationml.slideLayout+xml"/>
  <Override PartName="/ppt/theme/theme17.xml" ContentType="application/vnd.openxmlformats-officedocument.theme+xml"/>
  <Override PartName="/ppt/slideLayouts/slideLayout161.xml" ContentType="application/vnd.openxmlformats-officedocument.presentationml.slideLayout+xml"/>
  <Override PartName="/ppt/slideLayouts/slideLayout40.xml" ContentType="application/vnd.openxmlformats-officedocument.presentationml.slideLayout+xml"/>
  <Override PartName="/ppt/slideLayouts/slideLayout98.xml" ContentType="application/vnd.openxmlformats-officedocument.presentationml.slideLayout+xml"/>
  <Override PartName="/ppt/slideLayouts/slideLayout34.xml" ContentType="application/vnd.openxmlformats-officedocument.presentationml.slideLayout+xml"/>
  <Override PartName="/ppt/slideMasters/slideMaster8.xml" ContentType="application/vnd.openxmlformats-officedocument.presentationml.slideMaster+xml"/>
  <Override PartName="/ppt/slideLayouts/slideLayout126.xml" ContentType="application/vnd.openxmlformats-officedocument.presentationml.slideLayout+xml"/>
  <Override PartName="/ppt/slideLayouts/slideLayout76.xml" ContentType="application/vnd.openxmlformats-officedocument.presentationml.slideLayout+xml"/>
  <Override PartName="/ppt/slideLayouts/slideLayout12.xml" ContentType="application/vnd.openxmlformats-officedocument.presentationml.slideLayout+xml"/>
  <Override PartName="/ppt/slideLayouts/slideLayout104.xml" ContentType="application/vnd.openxmlformats-officedocument.presentationml.slideLayout+xml"/>
  <Override PartName="/ppt/slideLayouts/slideLayout54.xml" ContentType="application/vnd.openxmlformats-officedocument.presentationml.slideLayout+xml"/>
  <Override PartName="/ppt/theme/theme15.xml" ContentType="application/vnd.openxmlformats-officedocument.theme+xml"/>
  <Override PartName="/ppt/slideLayouts/slideLayout96.xml" ContentType="application/vnd.openxmlformats-officedocument.presentationml.slideLayout+xml"/>
  <Override PartName="/ppt/slideLayouts/slideLayout32.xml" ContentType="application/vnd.openxmlformats-officedocument.presentationml.slideLayout+xml"/>
  <Override PartName="/ppt/notesMasters/notesMaster1.xml" ContentType="application/vnd.openxmlformats-officedocument.presentationml.notesMaster+xml"/>
  <Override PartName="/ppt/slideMasters/slideMaster6.xml" ContentType="application/vnd.openxmlformats-officedocument.presentationml.slideMaster+xml"/>
  <Override PartName="/ppt/slideLayouts/slideLayout74.xml" ContentType="application/vnd.openxmlformats-officedocument.presentationml.slideLayout+xml"/>
  <Override PartName="/ppt/slideLayouts/slideLayout118.xml" ContentType="application/vnd.openxmlformats-officedocument.presentationml.slideLayout+xml"/>
  <Override PartName="/ppt/slideLayouts/slideLayout10.xml" ContentType="application/vnd.openxmlformats-officedocument.presentationml.slideLayout+xml"/>
  <Override PartName="/ppt/presentation.xml" ContentType="application/vnd.openxmlformats-officedocument.presentationml.presentation.main+xml"/>
  <Override PartName="/ppt/slideLayouts/slideLayout102.xml" ContentType="application/vnd.openxmlformats-officedocument.presentationml.slideLayout+xml"/>
  <Override PartName="/ppt/slideLayouts/slideLayout52.xml" ContentType="application/vnd.openxmlformats-officedocument.presentationml.slideLayout+xml"/>
  <Override PartName="/ppt/theme/theme13.xml" ContentType="application/vnd.openxmlformats-officedocument.theme+xml"/>
  <Override PartName="/ppt/slideLayouts/slideLayout94.xml" ContentType="application/vnd.openxmlformats-officedocument.presentationml.slideLayout+xml"/>
  <Override PartName="/ppt/slideLayouts/slideLayout138.xml" ContentType="application/vnd.openxmlformats-officedocument.presentationml.slideLayout+xml"/>
  <Override PartName="/ppt/slideLayouts/slideLayout30.xml" ContentType="application/vnd.openxmlformats-officedocument.presentationml.slideLayout+xml"/>
  <Override PartName="/ppt/slideLayouts/slideLayout88.xml" ContentType="application/vnd.openxmlformats-officedocument.presentationml.slideLayout+xml"/>
  <Override PartName="/ppt/slideMasters/slideMaster4.xml" ContentType="application/vnd.openxmlformats-officedocument.presentationml.slideMaster+xml"/>
  <Override PartName="/ppt/slideLayouts/slideLayout9.xml" ContentType="application/vnd.openxmlformats-officedocument.presentationml.slideLayout+xml"/>
  <Override PartName="/ppt/slideLayouts/slideLayout72.xml" ContentType="application/vnd.openxmlformats-officedocument.presentationml.slideLayout+xml"/>
  <Override PartName="/ppt/slideLayouts/slideLayout116.xml" ContentType="application/vnd.openxmlformats-officedocument.presentationml.slideLayout+xml"/>
  <Override PartName="/ppt/notesSlides/notesSlide6.xml" ContentType="application/vnd.openxmlformats-officedocument.presentationml.notesSlide+xml"/>
  <Override PartName="/ppt/slideLayouts/slideLayout100.xml" ContentType="application/vnd.openxmlformats-officedocument.presentationml.slideLayout+xml"/>
  <Override PartName="/ppt/slides/slide8.xml" ContentType="application/vnd.openxmlformats-officedocument.presentationml.slide+xml"/>
  <Override PartName="/ppt/slideLayouts/slideLayout158.xml" ContentType="application/vnd.openxmlformats-officedocument.presentationml.slideLayout+xml"/>
  <Override PartName="/ppt/slideLayouts/slideLayout50.xml" ContentType="application/vnd.openxmlformats-officedocument.presentationml.slideLayout+xml"/>
  <Override PartName="/ppt/theme/theme11.xml" ContentType="application/vnd.openxmlformats-officedocument.theme+xml"/>
  <Override PartName="/ppt/slideLayouts/slideLayout92.xml" ContentType="application/vnd.openxmlformats-officedocument.presentationml.slideLayout+xml"/>
  <Override PartName="/ppt/slideLayouts/slideLayout136.xml" ContentType="application/vnd.openxmlformats-officedocument.presentationml.slideLayout+xml"/>
  <Override PartName="/ppt/slideLayouts/slideLayout86.xml" ContentType="application/vnd.openxmlformats-officedocument.presentationml.slideLayout+xml"/>
  <Override PartName="/ppt/slideMasters/slideMaster2.xml" ContentType="application/vnd.openxmlformats-officedocument.presentationml.slideMaster+xml"/>
  <Override PartName="/ppt/slideMasters/slideMaster15.xml" ContentType="application/vnd.openxmlformats-officedocument.presentationml.slideMaster+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114.xml" ContentType="application/vnd.openxmlformats-officedocument.presentationml.slideLayout+xml"/>
  <Override PartName="/ppt/slideLayouts/slideLayout64.xml" ContentType="application/vnd.openxmlformats-officedocument.presentationml.slideLayout+xml"/>
  <Override PartName="/ppt/notesSlides/notesSlide4.xml" ContentType="application/vnd.openxmlformats-officedocument.presentationml.notesSlide+xml"/>
  <Override PartName="/ppt/slides/slide6.xml" ContentType="application/vnd.openxmlformats-officedocument.presentationml.slide+xml"/>
  <Override PartName="/ppt/slides/slide18.xml" ContentType="application/vnd.openxmlformats-officedocument.presentationml.slide+xml"/>
  <Override PartName="/ppt/slideLayouts/slideLayout156.xml" ContentType="application/vnd.openxmlformats-officedocument.presentationml.slideLayout+xml"/>
  <Override PartName="/ppt/slideLayouts/slideLayout29.xml" ContentType="application/vnd.openxmlformats-officedocument.presentationml.slideLayout+xml"/>
  <Override PartName="/ppt/slideLayouts/slideLayout90.xml" ContentType="application/vnd.openxmlformats-officedocument.presentationml.slideLayout+xml"/>
  <Override PartName="/ppt/slideLayouts/slideLayout134.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tableStyles.xml" ContentType="application/vnd.openxmlformats-officedocument.presentationml.tableStyles+xml"/>
  <Override PartName="/ppt/slideLayouts/slideLayout176.xml" ContentType="application/vnd.openxmlformats-officedocument.presentationml.slideLayout+xml"/>
  <Override PartName="/ppt/slideMasters/slideMaster13.xml" ContentType="application/vnd.openxmlformats-officedocument.presentationml.slideMaster+xml"/>
  <Override PartName="/ppt/slideLayouts/slideLayout5.xml" ContentType="application/vnd.openxmlformats-officedocument.presentationml.slideLayout+xml"/>
  <Override PartName="/ppt/slideLayouts/slideLayout112.xml" ContentType="application/vnd.openxmlformats-officedocument.presentationml.slideLayout+xml"/>
  <Override PartName="/ppt/slideLayouts/slideLayout49.xml" ContentType="application/vnd.openxmlformats-officedocument.presentationml.slideLayout+xml"/>
  <Override PartName="/ppt/slideLayouts/slideLayout62.xml" ContentType="application/vnd.openxmlformats-officedocument.presentationml.slideLayout+xml"/>
  <Default Extension="bin" ContentType="application/vnd.openxmlformats-officedocument.presentationml.printerSettings"/>
  <Override PartName="/ppt/notesSlides/notesSlide2.xml" ContentType="application/vnd.openxmlformats-officedocument.presentationml.notesSlide+xml"/>
  <Override PartName="/ppt/slides/slide4.xml" ContentType="application/vnd.openxmlformats-officedocument.presentationml.slide+xml"/>
  <Override PartName="/ppt/slideLayouts/slideLayout154.xml" ContentType="application/vnd.openxmlformats-officedocument.presentationml.slideLayout+xml"/>
  <Override PartName="/ppt/slides/slide16.xml" ContentType="application/vnd.openxmlformats-officedocument.presentationml.slide+xml"/>
  <Override PartName="/ppt/notesSlides/notesSlide10.xml" ContentType="application/vnd.openxmlformats-officedocument.presentationml.notesSlide+xml"/>
  <Override PartName="/ppt/slideLayouts/slideLayout148.xml" ContentType="application/vnd.openxmlformats-officedocument.presentationml.slideLayout+xml"/>
  <Override PartName="/ppt/slideLayouts/slideLayout27.xml" ContentType="application/vnd.openxmlformats-officedocument.presentationml.slideLayout+xml"/>
  <Override PartName="/ppt/slideLayouts/slideLayout132.xml" ContentType="application/vnd.openxmlformats-officedocument.presentationml.slideLayout+xml"/>
  <Override PartName="/ppt/slideLayouts/slideLayout69.xml" ContentType="application/vnd.openxmlformats-officedocument.presentationml.slideLayout+xml"/>
  <Override PartName="/ppt/slideLayouts/slideLayout82.xml" ContentType="application/vnd.openxmlformats-officedocument.presentationml.slideLayout+xml"/>
  <Override PartName="/ppt/notesSlides/notesSlide9.xml" ContentType="application/vnd.openxmlformats-officedocument.presentationml.notesSlide+xml"/>
  <Override PartName="/ppt/theme/theme6.xml" ContentType="application/vnd.openxmlformats-officedocument.theme+xml"/>
  <Override PartName="/ppt/slideLayouts/slideLayout174.xml" ContentType="application/vnd.openxmlformats-officedocument.presentationml.slideLayout+xml"/>
  <Override PartName="/ppt/slideMasters/slideMaster11.xml" ContentType="application/vnd.openxmlformats-officedocument.presentationml.slideMaster+xml"/>
  <Override PartName="/ppt/slideLayouts/slideLayout3.xml" ContentType="application/vnd.openxmlformats-officedocument.presentationml.slideLayout+xml"/>
  <Override PartName="/ppt/slideLayouts/slideLayout110.xml" ContentType="application/vnd.openxmlformats-officedocument.presentationml.slideLayout+xml"/>
  <Override PartName="/ppt/slideLayouts/slideLayout168.xml" ContentType="application/vnd.openxmlformats-officedocument.presentationml.slideLayout+xml"/>
  <Override PartName="/ppt/slideLayouts/slideLayout47.xml" ContentType="application/vnd.openxmlformats-officedocument.presentationml.slideLayout+xml"/>
  <Override PartName="/ppt/slideLayouts/slideLayout60.xml" ContentType="application/vnd.openxmlformats-officedocument.presentationml.slideLayout+xml"/>
  <Override PartName="/ppt/slides/slide2.xml" ContentType="application/vnd.openxmlformats-officedocument.presentationml.slide+xml"/>
  <Override PartName="/ppt/slides/slide14.xml" ContentType="application/vnd.openxmlformats-officedocument.presentationml.slide+xml"/>
  <Override PartName="/ppt/slideLayouts/slideLayout89.xml" ContentType="application/vnd.openxmlformats-officedocument.presentationml.slideLayout+xml"/>
  <Override PartName="/ppt/slideLayouts/slideLayout152.xml" ContentType="application/vnd.openxmlformats-officedocument.presentationml.slideLayout+xml"/>
  <Override PartName="/ppt/slideLayouts/slideLayout146.xml" ContentType="application/vnd.openxmlformats-officedocument.presentationml.slideLayout+xml"/>
  <Override PartName="/ppt/slideLayouts/slideLayout25.xml" ContentType="application/vnd.openxmlformats-officedocument.presentationml.slideLayout+xml"/>
  <Override PartName="/ppt/slideLayouts/slideLayout19.xml" ContentType="application/vnd.openxmlformats-officedocument.presentationml.slideLayout+xml"/>
  <Override PartName="/ppt/slideLayouts/slideLayout130.xml" ContentType="application/vnd.openxmlformats-officedocument.presentationml.slideLayout+xml"/>
  <Override PartName="/ppt/slideLayouts/slideLayout67.xml" ContentType="application/vnd.openxmlformats-officedocument.presentationml.slideLayout+xml"/>
  <Override PartName="/ppt/slideLayouts/slideLayout80.xml" ContentType="application/vnd.openxmlformats-officedocument.presentationml.slideLayout+xml"/>
  <Override PartName="/ppt/slideLayouts/slideLayout124.xml" ContentType="application/vnd.openxmlformats-officedocument.presentationml.slideLayout+xml"/>
  <Override PartName="/ppt/theme/theme4.xml" ContentType="application/vnd.openxmlformats-officedocument.theme+xml"/>
  <Override PartName="/ppt/slideLayouts/slideLayout172.xml" ContentType="application/vnd.openxmlformats-officedocument.presentationml.slideLayout+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slideLayouts/slideLayout166.xml" ContentType="application/vnd.openxmlformats-officedocument.presentationml.slideLayout+xml"/>
  <Override PartName="/ppt/slideLayouts/slideLayout45.xml" ContentType="application/vnd.openxmlformats-officedocument.presentationml.slideLayout+xml"/>
  <Override PartName="/ppt/slideLayouts/slideLayout39.xml" ContentType="application/vnd.openxmlformats-officedocument.presentationml.slideLayout+xml"/>
  <Override PartName="/ppt/slideLayouts/slideLayout150.xml" ContentType="application/vnd.openxmlformats-officedocument.presentationml.slideLayout+xml"/>
  <Default Extension="png" ContentType="image/png"/>
  <Override PartName="/ppt/slides/slide12.xml" ContentType="application/vnd.openxmlformats-officedocument.presentationml.slide+xml"/>
  <Override PartName="/ppt/slideLayouts/slideLayout144.xml" ContentType="application/vnd.openxmlformats-officedocument.presentationml.slideLayout+xml"/>
  <Override PartName="/ppt/slideLayouts/slideLayout23.xml" ContentType="application/vnd.openxmlformats-officedocument.presentationml.slideLayout+xml"/>
  <Default Extension="rels" ContentType="application/vnd.openxmlformats-package.relationships+xml"/>
  <Override PartName="/ppt/slideLayouts/slideLayout17.xml" ContentType="application/vnd.openxmlformats-officedocument.presentationml.slideLayout+xml"/>
  <Override PartName="/ppt/slideLayouts/slideLayout65.xml" ContentType="application/vnd.openxmlformats-officedocument.presentationml.slideLayout+xml"/>
  <Override PartName="/ppt/slideLayouts/slideLayout109.xml" ContentType="application/vnd.openxmlformats-officedocument.presentationml.slideLayout+xml"/>
  <Override PartName="/ppt/slideLayouts/slideLayout122.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slideLayouts/slideLayout170.xml" ContentType="application/vnd.openxmlformats-officedocument.presentationml.slideLayout+xml"/>
  <Override PartName="/ppt/notesSlides/notesSlide13.xml" ContentType="application/vnd.openxmlformats-officedocument.presentationml.notesSlide+xml"/>
  <Override PartName="/ppt/slideLayouts/slideLayout164.xml" ContentType="application/vnd.openxmlformats-officedocument.presentationml.slideLayout+xml"/>
  <Override PartName="/ppt/slideLayouts/slideLayout43.xml" ContentType="application/vnd.openxmlformats-officedocument.presentationml.slideLayout+xml"/>
  <Override PartName="/ppt/slideLayouts/slideLayout37.xml" ContentType="application/vnd.openxmlformats-officedocument.presentationml.slideLayout+xml"/>
  <Override PartName="/ppt/slides/slide10.xml" ContentType="application/vnd.openxmlformats-officedocument.presentationml.slide+xml"/>
  <Override PartName="/ppt/slideLayouts/slideLayout129.xml" ContentType="application/vnd.openxmlformats-officedocument.presentationml.slideLayout+xml"/>
  <Override PartName="/ppt/slideLayouts/slideLayout142.xml" ContentType="application/vnd.openxmlformats-officedocument.presentationml.slideLayout+xml"/>
  <Override PartName="/ppt/slideLayouts/slideLayout21.xml" ContentType="application/vnd.openxmlformats-officedocument.presentationml.slideLayout+xml"/>
  <Override PartName="/ppt/slideLayouts/slideLayout79.xml" ContentType="application/vnd.openxmlformats-officedocument.presentationml.slideLayout+xml"/>
  <Override PartName="/ppt/slideLayouts/slideLayout15.xml" ContentType="application/vnd.openxmlformats-officedocument.presentationml.slideLayout+xml"/>
  <Override PartName="/ppt/presProps.xml" ContentType="application/vnd.openxmlformats-officedocument.presentationml.presProps+xml"/>
  <Override PartName="/ppt/slideLayouts/slideLayout107.xml" ContentType="application/vnd.openxmlformats-officedocument.presentationml.slideLayout+xml"/>
  <Override PartName="/ppt/slideLayouts/slideLayout120.xml" ContentType="application/vnd.openxmlformats-officedocument.presentationml.slideLayout+xml"/>
  <Override PartName="/ppt/slideLayouts/slideLayout57.xml" ContentType="application/vnd.openxmlformats-officedocument.presentationml.slideLayout+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 id="2147483659" r:id="rId12"/>
    <p:sldMasterId id="2147483660" r:id="rId13"/>
    <p:sldMasterId id="2147483661" r:id="rId14"/>
    <p:sldMasterId id="2147483662" r:id="rId15"/>
    <p:sldMasterId id="2147483663" r:id="rId16"/>
  </p:sldMasterIdLst>
  <p:notesMasterIdLst>
    <p:notesMasterId r:id="rId35"/>
  </p:notesMasterIdLst>
  <p:sldIdLst>
    <p:sldId id="256" r:id="rId17"/>
    <p:sldId id="257" r:id="rId18"/>
    <p:sldId id="258" r:id="rId19"/>
    <p:sldId id="259" r:id="rId20"/>
    <p:sldId id="260" r:id="rId21"/>
    <p:sldId id="261" r:id="rId22"/>
    <p:sldId id="262" r:id="rId23"/>
    <p:sldId id="263" r:id="rId24"/>
    <p:sldId id="264" r:id="rId25"/>
    <p:sldId id="265" r:id="rId26"/>
    <p:sldId id="266" r:id="rId27"/>
    <p:sldId id="267" r:id="rId28"/>
    <p:sldId id="268" r:id="rId29"/>
    <p:sldId id="269" r:id="rId30"/>
    <p:sldId id="270" r:id="rId31"/>
    <p:sldId id="271" r:id="rId32"/>
    <p:sldId id="272" r:id="rId33"/>
    <p:sldId id="273" r:id="rId34"/>
  </p:sldIdLst>
  <p:sldSz cx="9144000" cy="6858000" type="screen4x3"/>
  <p:notesSz cx="6858000" cy="9144000"/>
  <p:defaultTextStyle>
    <a:defPPr>
      <a:defRPr lang="en-US"/>
    </a:defPPr>
    <a:lvl1pPr algn="ctr" rtl="0" fontAlgn="base">
      <a:spcBef>
        <a:spcPct val="0"/>
      </a:spcBef>
      <a:spcAft>
        <a:spcPct val="0"/>
      </a:spcAft>
      <a:defRPr sz="4200" kern="1200">
        <a:solidFill>
          <a:srgbClr val="000000"/>
        </a:solidFill>
        <a:latin typeface="Gill Sans" pitchFamily="-72" charset="0"/>
        <a:ea typeface="ヒラギノ角ゴ ProN W3" pitchFamily="-72" charset="-128"/>
        <a:cs typeface="ヒラギノ角ゴ ProN W3" pitchFamily="-72" charset="-128"/>
        <a:sym typeface="Gill Sans" pitchFamily="-72" charset="0"/>
      </a:defRPr>
    </a:lvl1pPr>
    <a:lvl2pPr marL="457200" algn="ctr" rtl="0" fontAlgn="base">
      <a:spcBef>
        <a:spcPct val="0"/>
      </a:spcBef>
      <a:spcAft>
        <a:spcPct val="0"/>
      </a:spcAft>
      <a:defRPr sz="4200" kern="1200">
        <a:solidFill>
          <a:srgbClr val="000000"/>
        </a:solidFill>
        <a:latin typeface="Gill Sans" pitchFamily="-72" charset="0"/>
        <a:ea typeface="ヒラギノ角ゴ ProN W3" pitchFamily="-72" charset="-128"/>
        <a:cs typeface="ヒラギノ角ゴ ProN W3" pitchFamily="-72" charset="-128"/>
        <a:sym typeface="Gill Sans" pitchFamily="-72" charset="0"/>
      </a:defRPr>
    </a:lvl2pPr>
    <a:lvl3pPr marL="914400" algn="ctr" rtl="0" fontAlgn="base">
      <a:spcBef>
        <a:spcPct val="0"/>
      </a:spcBef>
      <a:spcAft>
        <a:spcPct val="0"/>
      </a:spcAft>
      <a:defRPr sz="4200" kern="1200">
        <a:solidFill>
          <a:srgbClr val="000000"/>
        </a:solidFill>
        <a:latin typeface="Gill Sans" pitchFamily="-72" charset="0"/>
        <a:ea typeface="ヒラギノ角ゴ ProN W3" pitchFamily="-72" charset="-128"/>
        <a:cs typeface="ヒラギノ角ゴ ProN W3" pitchFamily="-72" charset="-128"/>
        <a:sym typeface="Gill Sans" pitchFamily="-72" charset="0"/>
      </a:defRPr>
    </a:lvl3pPr>
    <a:lvl4pPr marL="1371600" algn="ctr" rtl="0" fontAlgn="base">
      <a:spcBef>
        <a:spcPct val="0"/>
      </a:spcBef>
      <a:spcAft>
        <a:spcPct val="0"/>
      </a:spcAft>
      <a:defRPr sz="4200" kern="1200">
        <a:solidFill>
          <a:srgbClr val="000000"/>
        </a:solidFill>
        <a:latin typeface="Gill Sans" pitchFamily="-72" charset="0"/>
        <a:ea typeface="ヒラギノ角ゴ ProN W3" pitchFamily="-72" charset="-128"/>
        <a:cs typeface="ヒラギノ角ゴ ProN W3" pitchFamily="-72" charset="-128"/>
        <a:sym typeface="Gill Sans" pitchFamily="-72" charset="0"/>
      </a:defRPr>
    </a:lvl4pPr>
    <a:lvl5pPr marL="1828800" algn="ctr" rtl="0" fontAlgn="base">
      <a:spcBef>
        <a:spcPct val="0"/>
      </a:spcBef>
      <a:spcAft>
        <a:spcPct val="0"/>
      </a:spcAft>
      <a:defRPr sz="4200" kern="1200">
        <a:solidFill>
          <a:srgbClr val="000000"/>
        </a:solidFill>
        <a:latin typeface="Gill Sans" pitchFamily="-72" charset="0"/>
        <a:ea typeface="ヒラギノ角ゴ ProN W3" pitchFamily="-72" charset="-128"/>
        <a:cs typeface="ヒラギノ角ゴ ProN W3" pitchFamily="-72" charset="-128"/>
        <a:sym typeface="Gill Sans" pitchFamily="-72" charset="0"/>
      </a:defRPr>
    </a:lvl5pPr>
    <a:lvl6pPr marL="2286000" algn="l" defTabSz="457200" rtl="0" eaLnBrk="1" latinLnBrk="0" hangingPunct="1">
      <a:defRPr sz="4200" kern="1200">
        <a:solidFill>
          <a:srgbClr val="000000"/>
        </a:solidFill>
        <a:latin typeface="Gill Sans" pitchFamily="-72" charset="0"/>
        <a:ea typeface="ヒラギノ角ゴ ProN W3" pitchFamily="-72" charset="-128"/>
        <a:cs typeface="ヒラギノ角ゴ ProN W3" pitchFamily="-72" charset="-128"/>
        <a:sym typeface="Gill Sans" pitchFamily="-72" charset="0"/>
      </a:defRPr>
    </a:lvl6pPr>
    <a:lvl7pPr marL="2743200" algn="l" defTabSz="457200" rtl="0" eaLnBrk="1" latinLnBrk="0" hangingPunct="1">
      <a:defRPr sz="4200" kern="1200">
        <a:solidFill>
          <a:srgbClr val="000000"/>
        </a:solidFill>
        <a:latin typeface="Gill Sans" pitchFamily="-72" charset="0"/>
        <a:ea typeface="ヒラギノ角ゴ ProN W3" pitchFamily="-72" charset="-128"/>
        <a:cs typeface="ヒラギノ角ゴ ProN W3" pitchFamily="-72" charset="-128"/>
        <a:sym typeface="Gill Sans" pitchFamily="-72" charset="0"/>
      </a:defRPr>
    </a:lvl7pPr>
    <a:lvl8pPr marL="3200400" algn="l" defTabSz="457200" rtl="0" eaLnBrk="1" latinLnBrk="0" hangingPunct="1">
      <a:defRPr sz="4200" kern="1200">
        <a:solidFill>
          <a:srgbClr val="000000"/>
        </a:solidFill>
        <a:latin typeface="Gill Sans" pitchFamily="-72" charset="0"/>
        <a:ea typeface="ヒラギノ角ゴ ProN W3" pitchFamily="-72" charset="-128"/>
        <a:cs typeface="ヒラギノ角ゴ ProN W3" pitchFamily="-72" charset="-128"/>
        <a:sym typeface="Gill Sans" pitchFamily="-72" charset="0"/>
      </a:defRPr>
    </a:lvl8pPr>
    <a:lvl9pPr marL="3657600" algn="l" defTabSz="457200" rtl="0" eaLnBrk="1" latinLnBrk="0" hangingPunct="1">
      <a:defRPr sz="4200" kern="1200">
        <a:solidFill>
          <a:srgbClr val="000000"/>
        </a:solidFill>
        <a:latin typeface="Gill Sans" pitchFamily="-72" charset="0"/>
        <a:ea typeface="ヒラギノ角ゴ ProN W3" pitchFamily="-72" charset="-128"/>
        <a:cs typeface="ヒラギノ角ゴ ProN W3" pitchFamily="-72" charset="-128"/>
        <a:sym typeface="Gill Sans" pitchFamily="-72"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32787"/>
    <p:restoredTop sz="90929"/>
  </p:normalViewPr>
  <p:slideViewPr>
    <p:cSldViewPr>
      <p:cViewPr varScale="1">
        <p:scale>
          <a:sx n="146" d="100"/>
          <a:sy n="146" d="100"/>
        </p:scale>
        <p:origin x="-176"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4.xml"/><Relationship Id="rId21" Type="http://schemas.openxmlformats.org/officeDocument/2006/relationships/slide" Target="slides/slide5.xml"/><Relationship Id="rId22" Type="http://schemas.openxmlformats.org/officeDocument/2006/relationships/slide" Target="slides/slide6.xml"/><Relationship Id="rId23" Type="http://schemas.openxmlformats.org/officeDocument/2006/relationships/slide" Target="slides/slide7.xml"/><Relationship Id="rId24" Type="http://schemas.openxmlformats.org/officeDocument/2006/relationships/slide" Target="slides/slide8.xml"/><Relationship Id="rId25" Type="http://schemas.openxmlformats.org/officeDocument/2006/relationships/slide" Target="slides/slide9.xml"/><Relationship Id="rId26" Type="http://schemas.openxmlformats.org/officeDocument/2006/relationships/slide" Target="slides/slide10.xml"/><Relationship Id="rId27" Type="http://schemas.openxmlformats.org/officeDocument/2006/relationships/slide" Target="slides/slide11.xml"/><Relationship Id="rId28" Type="http://schemas.openxmlformats.org/officeDocument/2006/relationships/slide" Target="slides/slide12.xml"/><Relationship Id="rId29" Type="http://schemas.openxmlformats.org/officeDocument/2006/relationships/slide" Target="slides/slide13.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14.xml"/><Relationship Id="rId31" Type="http://schemas.openxmlformats.org/officeDocument/2006/relationships/slide" Target="slides/slide15.xml"/><Relationship Id="rId32" Type="http://schemas.openxmlformats.org/officeDocument/2006/relationships/slide" Target="slides/slide16.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slide" Target="slides/slide17.xml"/><Relationship Id="rId34" Type="http://schemas.openxmlformats.org/officeDocument/2006/relationships/slide" Target="slides/slide18.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 Target="slides/slide1.xml"/><Relationship Id="rId18" Type="http://schemas.openxmlformats.org/officeDocument/2006/relationships/slide" Target="slides/slide2.xml"/><Relationship Id="rId19" Type="http://schemas.openxmlformats.org/officeDocument/2006/relationships/slide" Target="slides/slide3.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9457" name="Placeholder 1"/>
          <p:cNvSpPr>
            <a:spLocks noRot="1" noChangeArrowheads="1" noTextEdit="1"/>
          </p:cNvSpPr>
          <p:nvPr>
            <p:ph type="sldImg"/>
          </p:nvPr>
        </p:nvSpPr>
        <p:spPr bwMode="auto">
          <a:xfrm>
            <a:off x="1143000" y="685800"/>
            <a:ext cx="4572000" cy="3429000"/>
          </a:xfrm>
          <a:prstGeom prst="rect">
            <a:avLst/>
          </a:prstGeom>
          <a:noFill/>
          <a:ln w="9525">
            <a:solidFill>
              <a:srgbClr val="000000"/>
            </a:solidFill>
            <a:miter lim="800000"/>
            <a:headEnd/>
            <a:tailEnd/>
          </a:ln>
          <a:effectLst/>
        </p:spPr>
      </p:sp>
      <p:sp>
        <p:nvSpPr>
          <p:cNvPr id="19458" name="Rectangle 2"/>
          <p:cNvSpPr>
            <a:spLocks noGrp="1" noChangeArrowheads="1"/>
          </p:cNvSpPr>
          <p:nvPr>
            <p:ph type="body" sz="quarter" idx="1"/>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notesStyle>
    <a:lvl1pPr algn="l" rtl="0" fontAlgn="base">
      <a:spcBef>
        <a:spcPct val="0"/>
      </a:spcBef>
      <a:spcAft>
        <a:spcPct val="0"/>
      </a:spcAft>
      <a:defRPr sz="1200" kern="1200">
        <a:solidFill>
          <a:schemeClr val="tx1"/>
        </a:solidFill>
        <a:latin typeface="Gill Sans" pitchFamily="-72" charset="0"/>
        <a:ea typeface="+mn-ea"/>
        <a:cs typeface="+mn-cs"/>
      </a:defRPr>
    </a:lvl1pPr>
    <a:lvl2pPr marL="457200" algn="l" rtl="0" fontAlgn="base">
      <a:spcBef>
        <a:spcPct val="0"/>
      </a:spcBef>
      <a:spcAft>
        <a:spcPct val="0"/>
      </a:spcAft>
      <a:defRPr sz="1200" kern="1200">
        <a:solidFill>
          <a:schemeClr val="tx1"/>
        </a:solidFill>
        <a:latin typeface="Gill Sans" pitchFamily="-72" charset="0"/>
        <a:ea typeface="ＭＳ Ｐゴシック" pitchFamily="-72" charset="-128"/>
        <a:cs typeface="+mn-cs"/>
      </a:defRPr>
    </a:lvl2pPr>
    <a:lvl3pPr marL="914400" algn="l" rtl="0" fontAlgn="base">
      <a:spcBef>
        <a:spcPct val="0"/>
      </a:spcBef>
      <a:spcAft>
        <a:spcPct val="0"/>
      </a:spcAft>
      <a:defRPr sz="1200" kern="1200">
        <a:solidFill>
          <a:schemeClr val="tx1"/>
        </a:solidFill>
        <a:latin typeface="Gill Sans" pitchFamily="-72" charset="0"/>
        <a:ea typeface="ＭＳ Ｐゴシック" pitchFamily="-72" charset="-128"/>
        <a:cs typeface="+mn-cs"/>
      </a:defRPr>
    </a:lvl3pPr>
    <a:lvl4pPr marL="1371600" algn="l" rtl="0" fontAlgn="base">
      <a:spcBef>
        <a:spcPct val="0"/>
      </a:spcBef>
      <a:spcAft>
        <a:spcPct val="0"/>
      </a:spcAft>
      <a:defRPr sz="1200" kern="1200">
        <a:solidFill>
          <a:schemeClr val="tx1"/>
        </a:solidFill>
        <a:latin typeface="Gill Sans" pitchFamily="-72" charset="0"/>
        <a:ea typeface="ＭＳ Ｐゴシック" pitchFamily="-72" charset="-128"/>
        <a:cs typeface="+mn-cs"/>
      </a:defRPr>
    </a:lvl4pPr>
    <a:lvl5pPr marL="1828800" algn="l" rtl="0" fontAlgn="base">
      <a:spcBef>
        <a:spcPct val="0"/>
      </a:spcBef>
      <a:spcAft>
        <a:spcPct val="0"/>
      </a:spcAft>
      <a:defRPr sz="1200" kern="1200">
        <a:solidFill>
          <a:schemeClr val="tx1"/>
        </a:solidFill>
        <a:latin typeface="Gill Sans" pitchFamily="-72" charset="0"/>
        <a:ea typeface="ＭＳ Ｐゴシック" pitchFamily="-7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1" name="Placeholder 1"/>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482" name="Rectangle 2"/>
          <p:cNvSpPr>
            <a:spLocks noChangeArrowheads="1"/>
          </p:cNvSpPr>
          <p:nvPr>
            <p:ph type="body" idx="1"/>
          </p:nvPr>
        </p:nvSpPr>
        <p:spPr bwMode="auto">
          <a:xfrm>
            <a:off x="685800" y="4343400"/>
            <a:ext cx="5486400" cy="4114800"/>
          </a:xfrm>
          <a:prstGeom prst="rect">
            <a:avLst/>
          </a:prstGeom>
          <a:noFill/>
          <a:ln>
            <a:miter lim="800000"/>
            <a:headEnd/>
            <a:tailEnd/>
          </a:ln>
        </p:spPr>
        <p:txBody>
          <a:bodyPr>
            <a:prstTxWarp prst="textNoShape">
              <a:avLst/>
            </a:prstTxWarp>
          </a:bodyPr>
          <a:lstStyle/>
          <a:p>
            <a:pPr>
              <a:spcBef>
                <a:spcPts val="425"/>
              </a:spcBef>
              <a:buClr>
                <a:srgbClr val="FFFFFF"/>
              </a:buClr>
              <a:buFont typeface="Times" pitchFamily="-72" charset="0"/>
              <a:buChar char="•"/>
            </a:pPr>
            <a:r>
              <a:rPr lang="en-US">
                <a:solidFill>
                  <a:srgbClr val="FFFFFF"/>
                </a:solidFill>
                <a:latin typeface="Lucida Grande" pitchFamily="-72" charset="0"/>
                <a:ea typeface="Lucida Grande" pitchFamily="-72" charset="0"/>
                <a:cs typeface="Lucida Grande" pitchFamily="-72" charset="0"/>
                <a:sym typeface="Lucida Grande" pitchFamily="-72" charset="0"/>
              </a:rPr>
              <a:t>“This quote was taken from the reading you were assignned.”</a:t>
            </a:r>
          </a:p>
          <a:p>
            <a:pPr>
              <a:spcBef>
                <a:spcPts val="425"/>
              </a:spcBef>
              <a:buClr>
                <a:srgbClr val="FFFFFF"/>
              </a:buClr>
              <a:buFont typeface="Times" pitchFamily="-72" charset="0"/>
              <a:buChar char="•"/>
            </a:pPr>
            <a:r>
              <a:rPr lang="en-US">
                <a:solidFill>
                  <a:srgbClr val="FFFFFF"/>
                </a:solidFill>
                <a:latin typeface="Lucida Grande" pitchFamily="-72" charset="0"/>
                <a:ea typeface="Lucida Grande" pitchFamily="-72" charset="0"/>
                <a:cs typeface="Lucida Grande" pitchFamily="-72" charset="0"/>
                <a:sym typeface="Lucida Grande" pitchFamily="-72" charset="0"/>
              </a:rPr>
              <a:t>“Many students and especially learning disabled students have a difficult time with math word problems.”</a:t>
            </a:r>
          </a:p>
          <a:p>
            <a:pPr>
              <a:spcBef>
                <a:spcPts val="425"/>
              </a:spcBef>
              <a:buClr>
                <a:srgbClr val="FFFFFF"/>
              </a:buClr>
              <a:buFont typeface="Times" pitchFamily="-72" charset="0"/>
              <a:buChar char="•"/>
            </a:pPr>
            <a:r>
              <a:rPr lang="en-US">
                <a:solidFill>
                  <a:srgbClr val="FFFFFF"/>
                </a:solidFill>
                <a:latin typeface="Lucida Grande" pitchFamily="-72" charset="0"/>
                <a:ea typeface="Lucida Grande" pitchFamily="-72" charset="0"/>
                <a:cs typeface="Lucida Grande" pitchFamily="-72" charset="0"/>
                <a:sym typeface="Lucida Grande" pitchFamily="-72" charset="0"/>
              </a:rPr>
              <a:t>“Comprehending the problem is difficult and students often don’t know where to begin or what they are looking to solve.”</a:t>
            </a:r>
          </a:p>
          <a:p>
            <a:pPr>
              <a:spcBef>
                <a:spcPts val="425"/>
              </a:spcBef>
              <a:buClr>
                <a:srgbClr val="FFFFFF"/>
              </a:buClr>
              <a:buFont typeface="Times" pitchFamily="-72" charset="0"/>
              <a:buChar char="•"/>
            </a:pPr>
            <a:r>
              <a:rPr lang="en-US">
                <a:solidFill>
                  <a:srgbClr val="FFFFFF"/>
                </a:solidFill>
                <a:latin typeface="Lucida Grande" pitchFamily="-72" charset="0"/>
                <a:ea typeface="Lucida Grande" pitchFamily="-72" charset="0"/>
                <a:cs typeface="Lucida Grande" pitchFamily="-72" charset="0"/>
                <a:sym typeface="Lucida Grande" pitchFamily="-72" charset="0"/>
              </a:rPr>
              <a:t>“Do you notice this problem with any of your students?”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7" name="Placeholder 1"/>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9938" name="Rectangle 2"/>
          <p:cNvSpPr>
            <a:spLocks noChangeArrowheads="1"/>
          </p:cNvSpPr>
          <p:nvPr>
            <p:ph type="body" idx="1"/>
          </p:nvPr>
        </p:nvSpPr>
        <p:spPr bwMode="auto">
          <a:xfrm>
            <a:off x="685800" y="4343400"/>
            <a:ext cx="5486400" cy="4114800"/>
          </a:xfrm>
          <a:prstGeom prst="rect">
            <a:avLst/>
          </a:prstGeom>
          <a:noFill/>
          <a:ln>
            <a:miter lim="800000"/>
            <a:headEnd/>
            <a:tailEnd/>
          </a:ln>
        </p:spPr>
        <p:txBody>
          <a:bodyPr>
            <a:prstTxWarp prst="textNoShape">
              <a:avLst/>
            </a:prstTxWarp>
          </a:bodyPr>
          <a:lstStyle/>
          <a:p>
            <a:pPr>
              <a:spcBef>
                <a:spcPts val="425"/>
              </a:spcBef>
              <a:buClr>
                <a:srgbClr val="212164"/>
              </a:buClr>
              <a:buFont typeface="Lucida Grande" pitchFamily="-72" charset="0"/>
              <a:buChar char="-"/>
            </a:pPr>
            <a:r>
              <a:rPr lang="en-US">
                <a:solidFill>
                  <a:srgbClr val="212164"/>
                </a:solidFill>
                <a:latin typeface="Lucida Grande" pitchFamily="-72" charset="0"/>
                <a:ea typeface="Lucida Grande" pitchFamily="-72" charset="0"/>
                <a:cs typeface="Lucida Grande" pitchFamily="-72" charset="0"/>
                <a:sym typeface="Lucida Grande" pitchFamily="-72" charset="0"/>
              </a:rPr>
              <a:t>“The first five steps have been read, paraphrase, visualize, hypothesis and estimate.” </a:t>
            </a:r>
          </a:p>
          <a:p>
            <a:pPr>
              <a:spcBef>
                <a:spcPts val="425"/>
              </a:spcBef>
              <a:buClr>
                <a:srgbClr val="212164"/>
              </a:buClr>
              <a:buFont typeface="Lucida Grande" pitchFamily="-72" charset="0"/>
              <a:buChar char="-"/>
            </a:pPr>
            <a:r>
              <a:rPr lang="en-US">
                <a:solidFill>
                  <a:srgbClr val="212164"/>
                </a:solidFill>
                <a:latin typeface="Lucida Grande" pitchFamily="-72" charset="0"/>
                <a:ea typeface="Lucida Grande" pitchFamily="-72" charset="0"/>
                <a:cs typeface="Lucida Grande" pitchFamily="-72" charset="0"/>
                <a:sym typeface="Lucida Grande" pitchFamily="-72" charset="0"/>
              </a:rPr>
              <a:t>“How did you do remembering those steps? As anyone come up with a strategy to help remember the steps that would be beneficial for students to use?”</a:t>
            </a:r>
          </a:p>
          <a:p>
            <a:pPr>
              <a:spcBef>
                <a:spcPts val="425"/>
              </a:spcBef>
              <a:buClr>
                <a:srgbClr val="212164"/>
              </a:buClr>
              <a:buFont typeface="Lucida Grande" pitchFamily="-72" charset="0"/>
              <a:buChar char="-"/>
            </a:pPr>
            <a:r>
              <a:rPr lang="en-US">
                <a:solidFill>
                  <a:srgbClr val="212164"/>
                </a:solidFill>
                <a:latin typeface="Lucida Grande" pitchFamily="-72" charset="0"/>
                <a:ea typeface="Lucida Grande" pitchFamily="-72" charset="0"/>
                <a:cs typeface="Lucida Grande" pitchFamily="-72" charset="0"/>
                <a:sym typeface="Lucida Grande" pitchFamily="-72" charset="0"/>
              </a:rPr>
              <a:t>“Step six is when students get to put all their hard work to use.”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5" name="Placeholder 1"/>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1986" name="Rectangle 2"/>
          <p:cNvSpPr>
            <a:spLocks noChangeArrowheads="1"/>
          </p:cNvSpPr>
          <p:nvPr>
            <p:ph type="body" idx="1"/>
          </p:nvPr>
        </p:nvSpPr>
        <p:spPr bwMode="auto">
          <a:xfrm>
            <a:off x="685800" y="4343400"/>
            <a:ext cx="5486400" cy="4114800"/>
          </a:xfrm>
          <a:prstGeom prst="rect">
            <a:avLst/>
          </a:prstGeom>
          <a:noFill/>
          <a:ln>
            <a:miter lim="800000"/>
            <a:headEnd/>
            <a:tailEnd/>
          </a:ln>
        </p:spPr>
        <p:txBody>
          <a:bodyPr>
            <a:prstTxWarp prst="textNoShape">
              <a:avLst/>
            </a:prstTxWarp>
          </a:bodyPr>
          <a:lstStyle/>
          <a:p>
            <a:pPr>
              <a:spcBef>
                <a:spcPts val="425"/>
              </a:spcBef>
              <a:buClr>
                <a:srgbClr val="FFFFFF"/>
              </a:buClr>
              <a:buFont typeface="Lucida Grande" pitchFamily="-72" charset="0"/>
              <a:buChar char="-"/>
            </a:pPr>
            <a:r>
              <a:rPr lang="en-US">
                <a:solidFill>
                  <a:srgbClr val="FFFFFF"/>
                </a:solidFill>
                <a:latin typeface="Lucida Grande" pitchFamily="-72" charset="0"/>
                <a:ea typeface="Lucida Grande" pitchFamily="-72" charset="0"/>
                <a:cs typeface="Lucida Grande" pitchFamily="-72" charset="0"/>
                <a:sym typeface="Lucida Grande" pitchFamily="-72" charset="0"/>
              </a:rPr>
              <a:t>“Our final step allows students to self-assess their work in order to see if they have completed their problem and solved it correctly.”</a:t>
            </a:r>
          </a:p>
          <a:p>
            <a:pPr>
              <a:spcBef>
                <a:spcPts val="425"/>
              </a:spcBef>
              <a:buClr>
                <a:srgbClr val="FFFFFF"/>
              </a:buClr>
              <a:buFont typeface="Lucida Grande" pitchFamily="-72" charset="0"/>
              <a:buChar char="-"/>
            </a:pPr>
            <a:r>
              <a:rPr lang="en-US">
                <a:solidFill>
                  <a:srgbClr val="FFFFFF"/>
                </a:solidFill>
                <a:latin typeface="Lucida Grande" pitchFamily="-72" charset="0"/>
                <a:ea typeface="Lucida Grande" pitchFamily="-72" charset="0"/>
                <a:cs typeface="Lucida Grande" pitchFamily="-72" charset="0"/>
                <a:sym typeface="Lucida Grande" pitchFamily="-72" charset="0"/>
              </a:rPr>
              <a:t>“At the end of the self-regulation of this step students may find they still need help and this is when it is ok to ask for assistance.”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3" name="Placeholder 1"/>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4034" name="Rectangle 2"/>
          <p:cNvSpPr>
            <a:spLocks noChangeArrowheads="1"/>
          </p:cNvSpPr>
          <p:nvPr>
            <p:ph type="body" idx="1"/>
          </p:nvPr>
        </p:nvSpPr>
        <p:spPr bwMode="auto">
          <a:xfrm>
            <a:off x="685800" y="4343400"/>
            <a:ext cx="5486400" cy="4114800"/>
          </a:xfrm>
          <a:prstGeom prst="rect">
            <a:avLst/>
          </a:prstGeom>
          <a:noFill/>
          <a:ln>
            <a:miter lim="800000"/>
            <a:headEnd/>
            <a:tailEnd/>
          </a:ln>
        </p:spPr>
        <p:txBody>
          <a:bodyPr>
            <a:prstTxWarp prst="textNoShape">
              <a:avLst/>
            </a:prstTxWarp>
          </a:bodyPr>
          <a:lstStyle/>
          <a:p>
            <a:pPr>
              <a:spcBef>
                <a:spcPts val="425"/>
              </a:spcBef>
              <a:buClr>
                <a:srgbClr val="FFFFFF"/>
              </a:buClr>
              <a:buFont typeface="Lucida Grande" pitchFamily="-72" charset="0"/>
              <a:buChar char="-"/>
            </a:pPr>
            <a:r>
              <a:rPr lang="en-US">
                <a:solidFill>
                  <a:srgbClr val="FFFFFF"/>
                </a:solidFill>
                <a:latin typeface="Lucida Grande" pitchFamily="-72" charset="0"/>
                <a:ea typeface="Lucida Grande" pitchFamily="-72" charset="0"/>
                <a:cs typeface="Lucida Grande" pitchFamily="-72" charset="0"/>
                <a:sym typeface="Lucida Grande" pitchFamily="-72" charset="0"/>
              </a:rPr>
              <a:t>“The teacher needs to model how to use the SAY, ASK, CHECK strategy with each part of the seven-step process. The teacher needs to not just tell but actually work through problems modeling the strategies.</a:t>
            </a:r>
          </a:p>
          <a:p>
            <a:pPr>
              <a:spcBef>
                <a:spcPts val="425"/>
              </a:spcBef>
              <a:buClr>
                <a:srgbClr val="FFFFFF"/>
              </a:buClr>
              <a:buFont typeface="Lucida Grande" pitchFamily="-72" charset="0"/>
              <a:buChar char="-"/>
            </a:pPr>
            <a:r>
              <a:rPr lang="en-US">
                <a:solidFill>
                  <a:srgbClr val="FFFFFF"/>
                </a:solidFill>
                <a:latin typeface="Lucida Grande" pitchFamily="-72" charset="0"/>
                <a:ea typeface="Lucida Grande" pitchFamily="-72" charset="0"/>
                <a:cs typeface="Lucida Grande" pitchFamily="-72" charset="0"/>
                <a:sym typeface="Lucida Grande" pitchFamily="-72" charset="0"/>
              </a:rPr>
              <a:t>“Explicit Instruction requires the teacher to use cueing, modeling, verbal rehearsal, and feedback. Lessons should be developed using these practices in order to teach and model the strategies and procedures.”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1" name="Placeholder 1"/>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6082" name="Rectangle 2"/>
          <p:cNvSpPr>
            <a:spLocks noChangeArrowheads="1"/>
          </p:cNvSpPr>
          <p:nvPr>
            <p:ph type="body" idx="1"/>
          </p:nvPr>
        </p:nvSpPr>
        <p:spPr bwMode="auto">
          <a:xfrm>
            <a:off x="685800" y="4343400"/>
            <a:ext cx="5486400" cy="4114800"/>
          </a:xfrm>
          <a:prstGeom prst="rect">
            <a:avLst/>
          </a:prstGeom>
          <a:noFill/>
          <a:ln>
            <a:miter lim="800000"/>
            <a:headEnd/>
            <a:tailEnd/>
          </a:ln>
        </p:spPr>
        <p:txBody>
          <a:bodyPr>
            <a:prstTxWarp prst="textNoShape">
              <a:avLst/>
            </a:prstTxWarp>
          </a:bodyPr>
          <a:lstStyle/>
          <a:p>
            <a:pPr>
              <a:spcBef>
                <a:spcPts val="425"/>
              </a:spcBef>
              <a:buClr>
                <a:srgbClr val="007278"/>
              </a:buClr>
              <a:buFont typeface="Times" pitchFamily="-72" charset="0"/>
              <a:buChar char="•"/>
            </a:pPr>
            <a:r>
              <a:rPr lang="en-US">
                <a:solidFill>
                  <a:srgbClr val="007278"/>
                </a:solidFill>
                <a:latin typeface="Lucida Grande" pitchFamily="-72" charset="0"/>
                <a:ea typeface="Lucida Grande" pitchFamily="-72" charset="0"/>
                <a:cs typeface="Lucida Grande" pitchFamily="-72" charset="0"/>
                <a:sym typeface="Lucida Grande" pitchFamily="-72" charset="0"/>
              </a:rPr>
              <a:t>“Drill-repetition can be used in the opening of each math lesson. An important part of this instruction is that immediate, positive feedback is given.”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29" name="Placeholder 1"/>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8130" name="Rectangle 2"/>
          <p:cNvSpPr>
            <a:spLocks noChangeArrowheads="1"/>
          </p:cNvSpPr>
          <p:nvPr>
            <p:ph type="body" idx="1"/>
          </p:nvPr>
        </p:nvSpPr>
        <p:spPr bwMode="auto">
          <a:xfrm>
            <a:off x="685800" y="4343400"/>
            <a:ext cx="5486400" cy="4114800"/>
          </a:xfrm>
          <a:prstGeom prst="rect">
            <a:avLst/>
          </a:prstGeom>
          <a:noFill/>
          <a:ln>
            <a:miter lim="800000"/>
            <a:headEnd/>
            <a:tailEnd/>
          </a:ln>
        </p:spPr>
        <p:txBody>
          <a:bodyPr>
            <a:prstTxWarp prst="textNoShape">
              <a:avLst/>
            </a:prstTxWarp>
          </a:bodyPr>
          <a:lstStyle/>
          <a:p>
            <a:pPr>
              <a:spcBef>
                <a:spcPts val="425"/>
              </a:spcBef>
              <a:buClr>
                <a:srgbClr val="FFFFFF"/>
              </a:buClr>
              <a:buFont typeface="Times" pitchFamily="-72" charset="0"/>
              <a:buChar char="•"/>
            </a:pPr>
            <a:r>
              <a:rPr lang="en-US">
                <a:solidFill>
                  <a:srgbClr val="FFFFFF"/>
                </a:solidFill>
                <a:latin typeface="Lucida Grande" pitchFamily="-72" charset="0"/>
                <a:ea typeface="Lucida Grande" pitchFamily="-72" charset="0"/>
                <a:cs typeface="Lucida Grande" pitchFamily="-72" charset="0"/>
                <a:sym typeface="Lucida Grande" pitchFamily="-72" charset="0"/>
              </a:rPr>
              <a:t>“ When teaching students with LD it is important to find a setting that allows for optimum teacher/ student interaction. If possible pull your LD students back to review and learn the processes in a small group setting daily until they have a complete understanding.”</a:t>
            </a:r>
          </a:p>
          <a:p>
            <a:pPr>
              <a:spcBef>
                <a:spcPts val="425"/>
              </a:spcBef>
              <a:buClr>
                <a:srgbClr val="FFFFFF"/>
              </a:buClr>
              <a:buFont typeface="Times" pitchFamily="-72" charset="0"/>
              <a:buChar char="•"/>
            </a:pPr>
            <a:r>
              <a:rPr lang="en-US">
                <a:solidFill>
                  <a:srgbClr val="FFFFFF"/>
                </a:solidFill>
                <a:latin typeface="Lucida Grande" pitchFamily="-72" charset="0"/>
                <a:ea typeface="Lucida Grande" pitchFamily="-72" charset="0"/>
                <a:cs typeface="Lucida Grande" pitchFamily="-72" charset="0"/>
                <a:sym typeface="Lucida Grande" pitchFamily="-72" charset="0"/>
              </a:rPr>
              <a:t>“Individual Cue Cards a wonderful strategy cue. You can even have a small one taped to their desks for them to always reference.”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7" name="Placeholder 1"/>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0178" name="Rectangle 2"/>
          <p:cNvSpPr>
            <a:spLocks noChangeArrowheads="1"/>
          </p:cNvSpPr>
          <p:nvPr>
            <p:ph type="body" idx="1"/>
          </p:nvPr>
        </p:nvSpPr>
        <p:spPr bwMode="auto">
          <a:xfrm>
            <a:off x="685800" y="4343400"/>
            <a:ext cx="5486400" cy="4114800"/>
          </a:xfrm>
          <a:prstGeom prst="rect">
            <a:avLst/>
          </a:prstGeom>
          <a:noFill/>
          <a:ln>
            <a:miter lim="800000"/>
            <a:headEnd/>
            <a:tailEnd/>
          </a:ln>
        </p:spPr>
        <p:txBody>
          <a:bodyPr>
            <a:prstTxWarp prst="textNoShape">
              <a:avLst/>
            </a:prstTxWarp>
          </a:bodyPr>
          <a:lstStyle/>
          <a:p>
            <a:pPr>
              <a:spcBef>
                <a:spcPts val="425"/>
              </a:spcBef>
              <a:buClr>
                <a:srgbClr val="000000"/>
              </a:buClr>
              <a:buFont typeface="Lucida Grande" pitchFamily="-72" charset="0"/>
              <a:buChar char="-"/>
            </a:pPr>
            <a:r>
              <a:rPr lang="en-US">
                <a:solidFill>
                  <a:srgbClr val="000000"/>
                </a:solidFill>
                <a:latin typeface="Lucida Grande" pitchFamily="-72" charset="0"/>
                <a:ea typeface="Lucida Grande" pitchFamily="-72" charset="0"/>
                <a:cs typeface="Lucida Grande" pitchFamily="-72" charset="0"/>
                <a:sym typeface="Lucida Grande" pitchFamily="-72" charset="0"/>
              </a:rPr>
              <a:t>“We are now going to move on and watch a brief video that shows a teacher solving a problem. He is modeling the steps of problem solving, showing how he is self-questioning and monitoring himself as he moves through the steps.”</a:t>
            </a:r>
          </a:p>
          <a:p>
            <a:pPr>
              <a:spcBef>
                <a:spcPts val="425"/>
              </a:spcBef>
              <a:buClr>
                <a:srgbClr val="000000"/>
              </a:buClr>
              <a:buFont typeface="Lucida Grande" pitchFamily="-72" charset="0"/>
              <a:buChar char="-"/>
            </a:pPr>
            <a:r>
              <a:rPr lang="en-US">
                <a:solidFill>
                  <a:srgbClr val="000000"/>
                </a:solidFill>
                <a:latin typeface="Lucida Grande" pitchFamily="-72" charset="0"/>
                <a:ea typeface="Lucida Grande" pitchFamily="-72" charset="0"/>
                <a:cs typeface="Lucida Grande" pitchFamily="-72" charset="0"/>
                <a:sym typeface="Lucida Grande" pitchFamily="-72" charset="0"/>
              </a:rPr>
              <a:t>View the video.</a:t>
            </a:r>
          </a:p>
          <a:p>
            <a:pPr>
              <a:spcBef>
                <a:spcPts val="425"/>
              </a:spcBef>
              <a:buClr>
                <a:srgbClr val="000000"/>
              </a:buClr>
              <a:buFont typeface="Lucida Grande" pitchFamily="-72" charset="0"/>
              <a:buChar char="-"/>
            </a:pPr>
            <a:r>
              <a:rPr lang="en-US">
                <a:solidFill>
                  <a:srgbClr val="000000"/>
                </a:solidFill>
                <a:latin typeface="Lucida Grande" pitchFamily="-72" charset="0"/>
                <a:ea typeface="Lucida Grande" pitchFamily="-72" charset="0"/>
                <a:cs typeface="Lucida Grande" pitchFamily="-72" charset="0"/>
                <a:sym typeface="Lucida Grande" pitchFamily="-72" charset="0"/>
              </a:rPr>
              <a:t>“What did you notice the teacher doing?” </a:t>
            </a:r>
          </a:p>
          <a:p>
            <a:pPr>
              <a:spcBef>
                <a:spcPts val="425"/>
              </a:spcBef>
              <a:buClr>
                <a:srgbClr val="000000"/>
              </a:buClr>
              <a:buFont typeface="Lucida Grande" pitchFamily="-72" charset="0"/>
              <a:buChar char="-"/>
            </a:pPr>
            <a:r>
              <a:rPr lang="en-US">
                <a:solidFill>
                  <a:srgbClr val="000000"/>
                </a:solidFill>
                <a:latin typeface="Lucida Grande" pitchFamily="-72" charset="0"/>
                <a:ea typeface="Lucida Grande" pitchFamily="-72" charset="0"/>
                <a:cs typeface="Lucida Grande" pitchFamily="-72" charset="0"/>
                <a:sym typeface="Lucida Grande" pitchFamily="-72" charset="0"/>
              </a:rPr>
              <a:t>“Did you notice how the students were watching him solve the problem, but were also participating giving their ideas and showing what they would do?”</a:t>
            </a:r>
          </a:p>
          <a:p>
            <a:pPr>
              <a:spcBef>
                <a:spcPts val="425"/>
              </a:spcBef>
              <a:buClr>
                <a:srgbClr val="000000"/>
              </a:buClr>
              <a:buFont typeface="Lucida Grande" pitchFamily="-72" charset="0"/>
              <a:buChar char="-"/>
            </a:pPr>
            <a:r>
              <a:rPr lang="en-US">
                <a:solidFill>
                  <a:srgbClr val="000000"/>
                </a:solidFill>
                <a:latin typeface="Lucida Grande" pitchFamily="-72" charset="0"/>
                <a:ea typeface="Lucida Grande" pitchFamily="-72" charset="0"/>
                <a:cs typeface="Lucida Grande" pitchFamily="-72" charset="0"/>
                <a:sym typeface="Lucida Grande" pitchFamily="-72" charset="0"/>
              </a:rPr>
              <a:t>“In closing, I want these strategies and procedures to be beneficial for you in your classroom when you are working with not just your LD students but all your learners. However, if modeling doesn’t occur the strategies are useless. Does anyone have any further questions?”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5" name="Placeholder 1"/>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2226" name="Rectangle 2"/>
          <p:cNvSpPr>
            <a:spLocks noChangeArrowheads="1"/>
          </p:cNvSpPr>
          <p:nvPr>
            <p:ph type="body" idx="1"/>
          </p:nvPr>
        </p:nvSpPr>
        <p:spPr bwMode="auto">
          <a:xfrm>
            <a:off x="685800" y="4343400"/>
            <a:ext cx="5486400" cy="4114800"/>
          </a:xfrm>
          <a:prstGeom prst="rect">
            <a:avLst/>
          </a:prstGeom>
          <a:noFill/>
          <a:ln>
            <a:miter lim="800000"/>
            <a:headEnd/>
            <a:tailEnd/>
          </a:ln>
        </p:spPr>
        <p:txBody>
          <a:bodyPr>
            <a:prstTxWarp prst="textNoShape">
              <a:avLst/>
            </a:prstTxWarp>
          </a:bodyPr>
          <a:lstStyle/>
          <a:p>
            <a:pPr>
              <a:spcBef>
                <a:spcPts val="425"/>
              </a:spcBef>
              <a:buClr>
                <a:srgbClr val="000000"/>
              </a:buClr>
              <a:buFont typeface="Lucida Grande" pitchFamily="-72" charset="0"/>
              <a:buChar char="-"/>
            </a:pPr>
            <a:r>
              <a:rPr lang="en-US">
                <a:solidFill>
                  <a:srgbClr val="000000"/>
                </a:solidFill>
                <a:latin typeface="Lucida Grande" pitchFamily="-72" charset="0"/>
                <a:ea typeface="Lucida Grande" pitchFamily="-72" charset="0"/>
                <a:cs typeface="Lucida Grande" pitchFamily="-72" charset="0"/>
                <a:sym typeface="Lucida Grande" pitchFamily="-72" charset="0"/>
              </a:rPr>
              <a:t>“We are now going to move on and watch a brief video that shows a teacher solving a problem. He is modeling the steps of problem solving, showing how he is self-questioning and monitoring himself as he moves through the steps.”</a:t>
            </a:r>
          </a:p>
          <a:p>
            <a:pPr>
              <a:spcBef>
                <a:spcPts val="425"/>
              </a:spcBef>
              <a:buClr>
                <a:srgbClr val="000000"/>
              </a:buClr>
              <a:buFont typeface="Lucida Grande" pitchFamily="-72" charset="0"/>
              <a:buChar char="-"/>
            </a:pPr>
            <a:r>
              <a:rPr lang="en-US">
                <a:solidFill>
                  <a:srgbClr val="000000"/>
                </a:solidFill>
                <a:latin typeface="Lucida Grande" pitchFamily="-72" charset="0"/>
                <a:ea typeface="Lucida Grande" pitchFamily="-72" charset="0"/>
                <a:cs typeface="Lucida Grande" pitchFamily="-72" charset="0"/>
                <a:sym typeface="Lucida Grande" pitchFamily="-72" charset="0"/>
              </a:rPr>
              <a:t>View the video.</a:t>
            </a:r>
          </a:p>
          <a:p>
            <a:pPr>
              <a:spcBef>
                <a:spcPts val="425"/>
              </a:spcBef>
              <a:buClr>
                <a:srgbClr val="000000"/>
              </a:buClr>
              <a:buFont typeface="Lucida Grande" pitchFamily="-72" charset="0"/>
              <a:buChar char="-"/>
            </a:pPr>
            <a:r>
              <a:rPr lang="en-US">
                <a:solidFill>
                  <a:srgbClr val="000000"/>
                </a:solidFill>
                <a:latin typeface="Lucida Grande" pitchFamily="-72" charset="0"/>
                <a:ea typeface="Lucida Grande" pitchFamily="-72" charset="0"/>
                <a:cs typeface="Lucida Grande" pitchFamily="-72" charset="0"/>
                <a:sym typeface="Lucida Grande" pitchFamily="-72" charset="0"/>
              </a:rPr>
              <a:t>“What did you notice the teacher doing?” </a:t>
            </a:r>
          </a:p>
          <a:p>
            <a:pPr>
              <a:spcBef>
                <a:spcPts val="425"/>
              </a:spcBef>
              <a:buClr>
                <a:srgbClr val="000000"/>
              </a:buClr>
              <a:buFont typeface="Lucida Grande" pitchFamily="-72" charset="0"/>
              <a:buChar char="-"/>
            </a:pPr>
            <a:r>
              <a:rPr lang="en-US">
                <a:solidFill>
                  <a:srgbClr val="000000"/>
                </a:solidFill>
                <a:latin typeface="Lucida Grande" pitchFamily="-72" charset="0"/>
                <a:ea typeface="Lucida Grande" pitchFamily="-72" charset="0"/>
                <a:cs typeface="Lucida Grande" pitchFamily="-72" charset="0"/>
                <a:sym typeface="Lucida Grande" pitchFamily="-72" charset="0"/>
              </a:rPr>
              <a:t>“Did you notice how the students were watching him solve the problem, but were also participating giving their ideas and showing what they would do?”</a:t>
            </a:r>
          </a:p>
          <a:p>
            <a:pPr>
              <a:spcBef>
                <a:spcPts val="425"/>
              </a:spcBef>
              <a:buClr>
                <a:srgbClr val="000000"/>
              </a:buClr>
              <a:buFont typeface="Lucida Grande" pitchFamily="-72" charset="0"/>
              <a:buChar char="-"/>
            </a:pPr>
            <a:r>
              <a:rPr lang="en-US">
                <a:solidFill>
                  <a:srgbClr val="000000"/>
                </a:solidFill>
                <a:latin typeface="Lucida Grande" pitchFamily="-72" charset="0"/>
                <a:ea typeface="Lucida Grande" pitchFamily="-72" charset="0"/>
                <a:cs typeface="Lucida Grande" pitchFamily="-72" charset="0"/>
                <a:sym typeface="Lucida Grande" pitchFamily="-72" charset="0"/>
              </a:rPr>
              <a:t>“In closing, I want these strategies and procedures to be beneficial for you in your classroom when you are working with not just your LD students but all your learners. However, if modeling doesn’t occur the strategies are useless. Does anyone have any further questions?”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29" name="Placeholder 1"/>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2530" name="Rectangle 2"/>
          <p:cNvSpPr>
            <a:spLocks noChangeArrowheads="1"/>
          </p:cNvSpPr>
          <p:nvPr>
            <p:ph type="body" idx="1"/>
          </p:nvPr>
        </p:nvSpPr>
        <p:spPr bwMode="auto">
          <a:xfrm>
            <a:off x="685800" y="4343400"/>
            <a:ext cx="5486400" cy="4114800"/>
          </a:xfrm>
          <a:prstGeom prst="rect">
            <a:avLst/>
          </a:prstGeom>
          <a:noFill/>
          <a:ln>
            <a:miter lim="800000"/>
            <a:headEnd/>
            <a:tailEnd/>
          </a:ln>
        </p:spPr>
        <p:txBody>
          <a:bodyPr>
            <a:prstTxWarp prst="textNoShape">
              <a:avLst/>
            </a:prstTxWarp>
          </a:bodyPr>
          <a:lstStyle/>
          <a:p>
            <a:pPr>
              <a:spcBef>
                <a:spcPts val="425"/>
              </a:spcBef>
              <a:buClr>
                <a:srgbClr val="000000"/>
              </a:buClr>
              <a:buFont typeface="Times" pitchFamily="-72" charset="0"/>
              <a:buChar char="•"/>
            </a:pPr>
            <a:r>
              <a:rPr lang="en-US">
                <a:solidFill>
                  <a:srgbClr val="000000"/>
                </a:solidFill>
                <a:latin typeface="Lucida Grande" pitchFamily="-72" charset="0"/>
                <a:ea typeface="Lucida Grande" pitchFamily="-72" charset="0"/>
                <a:cs typeface="Lucida Grande" pitchFamily="-72" charset="0"/>
                <a:sym typeface="Lucida Grande" pitchFamily="-72" charset="0"/>
              </a:rPr>
              <a:t>“This self-regulation strategy is especially necessary for students when using the seven-step process of problem solving that we will be discussing. It does need to be modeled so students know how to use it with each step of problem solving.”</a:t>
            </a:r>
          </a:p>
          <a:p>
            <a:pPr>
              <a:spcBef>
                <a:spcPts val="425"/>
              </a:spcBef>
              <a:buClr>
                <a:srgbClr val="000000"/>
              </a:buClr>
              <a:buFont typeface="Times" pitchFamily="-72" charset="0"/>
              <a:buChar char="•"/>
            </a:pPr>
            <a:r>
              <a:rPr lang="en-US">
                <a:solidFill>
                  <a:srgbClr val="000000"/>
                </a:solidFill>
                <a:latin typeface="Lucida Grande" pitchFamily="-72" charset="0"/>
                <a:ea typeface="Lucida Grande" pitchFamily="-72" charset="0"/>
                <a:cs typeface="Lucida Grande" pitchFamily="-72" charset="0"/>
                <a:sym typeface="Lucida Grande" pitchFamily="-72" charset="0"/>
              </a:rPr>
              <a:t>“Has anyone ever used the SAY, ASK, CHECK Routine?”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7" name="Placeholder 1"/>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4578" name="Rectangle 2"/>
          <p:cNvSpPr>
            <a:spLocks noChangeArrowheads="1"/>
          </p:cNvSpPr>
          <p:nvPr>
            <p:ph type="body" idx="1"/>
          </p:nvPr>
        </p:nvSpPr>
        <p:spPr bwMode="auto">
          <a:xfrm>
            <a:off x="685800" y="4343400"/>
            <a:ext cx="5486400" cy="4114800"/>
          </a:xfrm>
          <a:prstGeom prst="rect">
            <a:avLst/>
          </a:prstGeom>
          <a:noFill/>
          <a:ln>
            <a:miter lim="800000"/>
            <a:headEnd/>
            <a:tailEnd/>
          </a:ln>
        </p:spPr>
        <p:txBody>
          <a:bodyPr>
            <a:prstTxWarp prst="textNoShape">
              <a:avLst/>
            </a:prstTxWarp>
          </a:bodyPr>
          <a:lstStyle/>
          <a:p>
            <a:pPr>
              <a:spcBef>
                <a:spcPts val="425"/>
              </a:spcBef>
              <a:buClr>
                <a:srgbClr val="000000"/>
              </a:buClr>
              <a:buFont typeface="Times" pitchFamily="-72" charset="0"/>
              <a:buChar char="•"/>
            </a:pPr>
            <a:r>
              <a:rPr lang="en-US">
                <a:solidFill>
                  <a:srgbClr val="000000"/>
                </a:solidFill>
                <a:latin typeface="Lucida Grande" pitchFamily="-72" charset="0"/>
                <a:ea typeface="Lucida Grande" pitchFamily="-72" charset="0"/>
                <a:cs typeface="Lucida Grande" pitchFamily="-72" charset="0"/>
                <a:sym typeface="Lucida Grande" pitchFamily="-72" charset="0"/>
              </a:rPr>
              <a:t>“The SAY step allows students to self-instruct each step of the problem solving process. This will make better sense as I introduce the seven-steps. Students learn to memorize the seven-steps and then are able to self-instruct themselves through each step.”</a:t>
            </a:r>
          </a:p>
          <a:p>
            <a:pPr>
              <a:spcBef>
                <a:spcPts val="425"/>
              </a:spcBef>
              <a:buClr>
                <a:srgbClr val="000000"/>
              </a:buClr>
              <a:buFont typeface="Times" pitchFamily="-72" charset="0"/>
              <a:buChar char="•"/>
            </a:pPr>
            <a:r>
              <a:rPr lang="en-US">
                <a:solidFill>
                  <a:srgbClr val="000000"/>
                </a:solidFill>
                <a:latin typeface="Lucida Grande" pitchFamily="-72" charset="0"/>
                <a:ea typeface="Lucida Grande" pitchFamily="-72" charset="0"/>
                <a:cs typeface="Lucida Grande" pitchFamily="-72" charset="0"/>
                <a:sym typeface="Lucida Grande" pitchFamily="-72" charset="0"/>
              </a:rPr>
              <a:t>“The ASK step requires students to continually question themselves through each step.” </a:t>
            </a:r>
          </a:p>
          <a:p>
            <a:pPr>
              <a:spcBef>
                <a:spcPts val="425"/>
              </a:spcBef>
              <a:buClr>
                <a:srgbClr val="000000"/>
              </a:buClr>
              <a:buFont typeface="Times" pitchFamily="-72" charset="0"/>
              <a:buChar char="•"/>
            </a:pPr>
            <a:r>
              <a:rPr lang="en-US">
                <a:solidFill>
                  <a:srgbClr val="000000"/>
                </a:solidFill>
                <a:latin typeface="Lucida Grande" pitchFamily="-72" charset="0"/>
                <a:ea typeface="Lucida Grande" pitchFamily="-72" charset="0"/>
                <a:cs typeface="Lucida Grande" pitchFamily="-72" charset="0"/>
                <a:sym typeface="Lucida Grande" pitchFamily="-72" charset="0"/>
              </a:rPr>
              <a:t>The CHECK step requires student to check their procedures along the way.”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5" name="Placeholder 1"/>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6626" name="Rectangle 2"/>
          <p:cNvSpPr>
            <a:spLocks noChangeArrowheads="1"/>
          </p:cNvSpPr>
          <p:nvPr>
            <p:ph type="body" idx="1"/>
          </p:nvPr>
        </p:nvSpPr>
        <p:spPr bwMode="auto">
          <a:xfrm>
            <a:off x="685800" y="4343400"/>
            <a:ext cx="5486400" cy="4114800"/>
          </a:xfrm>
          <a:prstGeom prst="rect">
            <a:avLst/>
          </a:prstGeom>
          <a:noFill/>
          <a:ln>
            <a:miter lim="800000"/>
            <a:headEnd/>
            <a:tailEnd/>
          </a:ln>
        </p:spPr>
        <p:txBody>
          <a:bodyPr>
            <a:prstTxWarp prst="textNoShape">
              <a:avLst/>
            </a:prstTxWarp>
          </a:bodyPr>
          <a:lstStyle/>
          <a:p>
            <a:pPr>
              <a:spcBef>
                <a:spcPts val="425"/>
              </a:spcBef>
              <a:buClr>
                <a:srgbClr val="FFFFFF"/>
              </a:buClr>
              <a:buFont typeface="Times" pitchFamily="-72" charset="0"/>
              <a:buChar char="•"/>
            </a:pPr>
            <a:r>
              <a:rPr lang="en-US">
                <a:solidFill>
                  <a:srgbClr val="FFFFFF"/>
                </a:solidFill>
                <a:latin typeface="Lucida Grande" pitchFamily="-72" charset="0"/>
                <a:ea typeface="Lucida Grande" pitchFamily="-72" charset="0"/>
                <a:cs typeface="Lucida Grande" pitchFamily="-72" charset="0"/>
                <a:sym typeface="Lucida Grande" pitchFamily="-72" charset="0"/>
              </a:rPr>
              <a:t>“It is extremely important that students have the seven-steps memorized. When students have the processes memorized and can recite them the teacher then demonstrates how good problem solvers use each process. The students work alongside with teacher PRACTICING these processes with problems. Eventually the students should be able to independently use the steps to solve problems.”</a:t>
            </a:r>
          </a:p>
          <a:p>
            <a:pPr>
              <a:spcBef>
                <a:spcPts val="425"/>
              </a:spcBef>
              <a:buClr>
                <a:srgbClr val="FFFFFF"/>
              </a:buClr>
              <a:buFont typeface="Times" pitchFamily="-72" charset="0"/>
              <a:buChar char="•"/>
            </a:pPr>
            <a:r>
              <a:rPr lang="en-US">
                <a:solidFill>
                  <a:srgbClr val="FFFFFF"/>
                </a:solidFill>
                <a:latin typeface="Lucida Grande" pitchFamily="-72" charset="0"/>
                <a:ea typeface="Lucida Grande" pitchFamily="-72" charset="0"/>
                <a:cs typeface="Lucida Grande" pitchFamily="-72" charset="0"/>
                <a:sym typeface="Lucida Grande" pitchFamily="-72" charset="0"/>
              </a:rPr>
              <a:t>“Students with LD often lack the ability to work with complex cognitive skills. Therefore they need to be taught self-regulation strategies in order to assist them with higher level thinking.”</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7" name="Placeholder 1"/>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9698" name="Rectangle 2"/>
          <p:cNvSpPr>
            <a:spLocks noChangeArrowheads="1"/>
          </p:cNvSpPr>
          <p:nvPr>
            <p:ph type="body" idx="1"/>
          </p:nvPr>
        </p:nvSpPr>
        <p:spPr bwMode="auto">
          <a:xfrm>
            <a:off x="685800" y="4343400"/>
            <a:ext cx="5486400" cy="4114800"/>
          </a:xfrm>
          <a:prstGeom prst="rect">
            <a:avLst/>
          </a:prstGeom>
          <a:noFill/>
          <a:ln>
            <a:miter lim="800000"/>
            <a:headEnd/>
            <a:tailEnd/>
          </a:ln>
        </p:spPr>
        <p:txBody>
          <a:bodyPr>
            <a:prstTxWarp prst="textNoShape">
              <a:avLst/>
            </a:prstTxWarp>
          </a:bodyPr>
          <a:lstStyle/>
          <a:p>
            <a:pPr>
              <a:spcBef>
                <a:spcPts val="425"/>
              </a:spcBef>
              <a:buClr>
                <a:srgbClr val="FFFFFF"/>
              </a:buClr>
              <a:buFont typeface="Times" pitchFamily="-72" charset="0"/>
              <a:buChar char="•"/>
            </a:pPr>
            <a:r>
              <a:rPr lang="en-US">
                <a:solidFill>
                  <a:srgbClr val="FFFFFF"/>
                </a:solidFill>
                <a:latin typeface="Lucida Grande" pitchFamily="-72" charset="0"/>
                <a:ea typeface="Lucida Grande" pitchFamily="-72" charset="0"/>
                <a:cs typeface="Lucida Grande" pitchFamily="-72" charset="0"/>
                <a:sym typeface="Lucida Grande" pitchFamily="-72" charset="0"/>
              </a:rPr>
              <a:t>“When modeling this step, actually go throught and say “SAY- I will read the problem. ASK- Have I read the problem. CHECK- Do I understand the problem?” Let students see you working through each step. These first few steps need to be given significant instruction and modeling so students can truly understand the process.”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5" name="Placeholder 1"/>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1746" name="Rectangle 2"/>
          <p:cNvSpPr>
            <a:spLocks noChangeArrowheads="1"/>
          </p:cNvSpPr>
          <p:nvPr>
            <p:ph type="body" idx="1"/>
          </p:nvPr>
        </p:nvSpPr>
        <p:spPr bwMode="auto">
          <a:xfrm>
            <a:off x="685800" y="4343400"/>
            <a:ext cx="5486400" cy="4114800"/>
          </a:xfrm>
          <a:prstGeom prst="rect">
            <a:avLst/>
          </a:prstGeom>
          <a:noFill/>
          <a:ln>
            <a:miter lim="800000"/>
            <a:headEnd/>
            <a:tailEnd/>
          </a:ln>
        </p:spPr>
        <p:txBody>
          <a:bodyPr>
            <a:prstTxWarp prst="textNoShape">
              <a:avLst/>
            </a:prstTxWarp>
          </a:bodyPr>
          <a:lstStyle/>
          <a:p>
            <a:pPr>
              <a:spcBef>
                <a:spcPts val="425"/>
              </a:spcBef>
              <a:buClr>
                <a:srgbClr val="000000"/>
              </a:buClr>
              <a:buFont typeface="Times" pitchFamily="-72" charset="0"/>
              <a:buChar char="•"/>
            </a:pPr>
            <a:r>
              <a:rPr lang="en-US">
                <a:solidFill>
                  <a:srgbClr val="000000"/>
                </a:solidFill>
                <a:latin typeface="Lucida Grande" pitchFamily="-72" charset="0"/>
                <a:ea typeface="Lucida Grande" pitchFamily="-72" charset="0"/>
                <a:cs typeface="Lucida Grande" pitchFamily="-72" charset="0"/>
                <a:sym typeface="Lucida Grande" pitchFamily="-72" charset="0"/>
              </a:rPr>
              <a:t>“It is very beneficial to actually circle or highlight the parts of a problem that are important when modeling this to your students. They will eventually be able to point out to you what is important throughout the modeling process if explicit instruction is being used.”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3" name="Placeholder 1"/>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3794" name="Rectangle 2"/>
          <p:cNvSpPr>
            <a:spLocks noChangeArrowheads="1"/>
          </p:cNvSpPr>
          <p:nvPr>
            <p:ph type="body" idx="1"/>
          </p:nvPr>
        </p:nvSpPr>
        <p:spPr bwMode="auto">
          <a:xfrm>
            <a:off x="685800" y="4343400"/>
            <a:ext cx="5486400" cy="4114800"/>
          </a:xfrm>
          <a:prstGeom prst="rect">
            <a:avLst/>
          </a:prstGeom>
          <a:noFill/>
          <a:ln>
            <a:miter lim="800000"/>
            <a:headEnd/>
            <a:tailEnd/>
          </a:ln>
        </p:spPr>
        <p:txBody>
          <a:bodyPr>
            <a:prstTxWarp prst="textNoShape">
              <a:avLst/>
            </a:prstTxWarp>
          </a:bodyPr>
          <a:lstStyle/>
          <a:p>
            <a:pPr>
              <a:spcBef>
                <a:spcPts val="425"/>
              </a:spcBef>
              <a:buClr>
                <a:srgbClr val="000000"/>
              </a:buClr>
              <a:buFont typeface="Times" pitchFamily="-72" charset="0"/>
              <a:buChar char="•"/>
            </a:pPr>
            <a:r>
              <a:rPr lang="en-US">
                <a:solidFill>
                  <a:srgbClr val="000000"/>
                </a:solidFill>
                <a:latin typeface="Lucida Grande" pitchFamily="-72" charset="0"/>
                <a:ea typeface="Lucida Grande" pitchFamily="-72" charset="0"/>
                <a:cs typeface="Lucida Grande" pitchFamily="-72" charset="0"/>
                <a:sym typeface="Lucida Grande" pitchFamily="-72" charset="0"/>
              </a:rPr>
              <a:t>“You can model multiple forms of visualization. You may want to draw a picture with one problem, use a diagram with another and then use manipulatives with a third.”</a:t>
            </a:r>
          </a:p>
          <a:p>
            <a:pPr>
              <a:spcBef>
                <a:spcPts val="425"/>
              </a:spcBef>
              <a:buClr>
                <a:srgbClr val="000000"/>
              </a:buClr>
              <a:buFont typeface="Times" pitchFamily="-72" charset="0"/>
              <a:buChar char="•"/>
            </a:pPr>
            <a:r>
              <a:rPr lang="en-US">
                <a:solidFill>
                  <a:srgbClr val="000000"/>
                </a:solidFill>
                <a:latin typeface="Lucida Grande" pitchFamily="-72" charset="0"/>
                <a:ea typeface="Lucida Grande" pitchFamily="-72" charset="0"/>
                <a:cs typeface="Lucida Grande" pitchFamily="-72" charset="0"/>
                <a:sym typeface="Lucida Grande" pitchFamily="-72" charset="0"/>
              </a:rPr>
              <a:t>“Make sure you breaking apart the problem and then using representation to show how the different parts of the problem relate.”</a:t>
            </a:r>
          </a:p>
          <a:p>
            <a:pPr>
              <a:spcBef>
                <a:spcPts val="425"/>
              </a:spcBef>
              <a:buClr>
                <a:srgbClr val="000000"/>
              </a:buClr>
              <a:buFont typeface="Times" pitchFamily="-72" charset="0"/>
              <a:buChar char="•"/>
            </a:pPr>
            <a:r>
              <a:rPr lang="en-US">
                <a:solidFill>
                  <a:srgbClr val="000000"/>
                </a:solidFill>
                <a:latin typeface="Lucida Grande" pitchFamily="-72" charset="0"/>
                <a:ea typeface="Lucida Grande" pitchFamily="-72" charset="0"/>
                <a:cs typeface="Lucida Grande" pitchFamily="-72" charset="0"/>
                <a:sym typeface="Lucida Grande" pitchFamily="-72" charset="0"/>
              </a:rPr>
              <a:t>“Do we have any questions so far about the first 3 steps?”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1" name="Placeholder 1"/>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5842" name="Rectangle 2"/>
          <p:cNvSpPr>
            <a:spLocks noChangeArrowheads="1"/>
          </p:cNvSpPr>
          <p:nvPr>
            <p:ph type="body" idx="1"/>
          </p:nvPr>
        </p:nvSpPr>
        <p:spPr bwMode="auto">
          <a:xfrm>
            <a:off x="685800" y="4343400"/>
            <a:ext cx="5486400" cy="4114800"/>
          </a:xfrm>
          <a:prstGeom prst="rect">
            <a:avLst/>
          </a:prstGeom>
          <a:noFill/>
          <a:ln>
            <a:miter lim="800000"/>
            <a:headEnd/>
            <a:tailEnd/>
          </a:ln>
        </p:spPr>
        <p:txBody>
          <a:bodyPr>
            <a:prstTxWarp prst="textNoShape">
              <a:avLst/>
            </a:prstTxWarp>
          </a:bodyPr>
          <a:lstStyle/>
          <a:p>
            <a:pPr>
              <a:spcBef>
                <a:spcPts val="425"/>
              </a:spcBef>
              <a:buClr>
                <a:srgbClr val="FFFFFF"/>
              </a:buClr>
              <a:buFont typeface="Times" pitchFamily="-72" charset="0"/>
              <a:buChar char="•"/>
            </a:pPr>
            <a:r>
              <a:rPr lang="en-US">
                <a:solidFill>
                  <a:srgbClr val="FFFFFF"/>
                </a:solidFill>
                <a:latin typeface="Lucida Grande" pitchFamily="-72" charset="0"/>
                <a:ea typeface="Lucida Grande" pitchFamily="-72" charset="0"/>
                <a:cs typeface="Lucida Grande" pitchFamily="-72" charset="0"/>
                <a:sym typeface="Lucida Grande" pitchFamily="-72" charset="0"/>
              </a:rPr>
              <a:t>“Continue to act this out, showing students how you ‘hypothesis’ thinking through how you will choose to solve this problem.”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89" name="Placeholder 1"/>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7890" name="Rectangle 2"/>
          <p:cNvSpPr>
            <a:spLocks noChangeArrowheads="1"/>
          </p:cNvSpPr>
          <p:nvPr>
            <p:ph type="body" idx="1"/>
          </p:nvPr>
        </p:nvSpPr>
        <p:spPr bwMode="auto">
          <a:xfrm>
            <a:off x="685800" y="4343400"/>
            <a:ext cx="5486400" cy="4114800"/>
          </a:xfrm>
          <a:prstGeom prst="rect">
            <a:avLst/>
          </a:prstGeom>
          <a:noFill/>
          <a:ln>
            <a:miter lim="800000"/>
            <a:headEnd/>
            <a:tailEnd/>
          </a:ln>
        </p:spPr>
        <p:txBody>
          <a:bodyPr>
            <a:prstTxWarp prst="textNoShape">
              <a:avLst/>
            </a:prstTxWarp>
          </a:bodyPr>
          <a:lstStyle/>
          <a:p>
            <a:pPr>
              <a:spcBef>
                <a:spcPts val="425"/>
              </a:spcBef>
              <a:buClr>
                <a:srgbClr val="000000"/>
              </a:buClr>
              <a:buFont typeface="Lucida Grande" pitchFamily="-72" charset="0"/>
              <a:buChar char="-"/>
            </a:pPr>
            <a:r>
              <a:rPr lang="en-US">
                <a:solidFill>
                  <a:srgbClr val="000000"/>
                </a:solidFill>
                <a:latin typeface="Lucida Grande" pitchFamily="-72" charset="0"/>
                <a:ea typeface="Lucida Grande" pitchFamily="-72" charset="0"/>
                <a:cs typeface="Lucida Grande" pitchFamily="-72" charset="0"/>
                <a:sym typeface="Lucida Grande" pitchFamily="-72" charset="0"/>
              </a:rPr>
              <a:t>“Students need to be told and reinforced that good problem solvers estimate or predict answers before solving. This gives them a ballpark area of numbers to look for in their final answer.”</a:t>
            </a:r>
          </a:p>
          <a:p>
            <a:pPr>
              <a:spcBef>
                <a:spcPts val="425"/>
              </a:spcBef>
              <a:buClr>
                <a:srgbClr val="000000"/>
              </a:buClr>
              <a:buFont typeface="Lucida Grande" pitchFamily="-72" charset="0"/>
              <a:buChar char="-"/>
            </a:pPr>
            <a:r>
              <a:rPr lang="en-US">
                <a:solidFill>
                  <a:srgbClr val="000000"/>
                </a:solidFill>
                <a:latin typeface="Lucida Grande" pitchFamily="-72" charset="0"/>
                <a:ea typeface="Lucida Grande" pitchFamily="-72" charset="0"/>
                <a:cs typeface="Lucida Grande" pitchFamily="-72" charset="0"/>
                <a:sym typeface="Lucida Grande" pitchFamily="-72" charset="0"/>
              </a:rPr>
              <a:t>“Lets pause here and I want you to quickly review with your table the first three steps. You may want to come up with a way to remember all seven steps. This coul be something you model with your students.”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8A5A08B9-1CCC-4755-BD87-3046BAF5EAEC}"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A54B4924-1616-46CD-93A7-7D16976C246A}" type="slidenum">
              <a:rPr lang="en-US"/>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2135BF96-D3A1-4A59-8946-41CEC1B60595}" type="slidenum">
              <a:rPr lang="en-US"/>
              <a:pPr/>
              <a:t>‹#›</a:t>
            </a:fld>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77205989-CFCC-4859-8534-8723E1DCC542}" type="slidenum">
              <a:rPr lang="en-US"/>
              <a:pPr/>
              <a:t>‹#›</a:t>
            </a:fld>
            <a:endParaRPr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4D1F6C0F-F20E-48B0-B842-B4A38676CFEB}" type="slidenum">
              <a:rPr lang="en-US"/>
              <a:pPr/>
              <a:t>‹#›</a:t>
            </a:fld>
            <a:endParaRPr 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C181B6C0-1114-490A-91A1-5DB9D577FD99}" type="slidenum">
              <a:rPr lang="en-US"/>
              <a:pPr/>
              <a:t>‹#›</a:t>
            </a:fld>
            <a:endParaRPr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12F1A4B0-0C69-4C79-9393-A0C726DA34E6}" type="slidenum">
              <a:rPr lang="en-US"/>
              <a:pPr/>
              <a:t>‹#›</a:t>
            </a:fld>
            <a:endParaRPr 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8DD4A0F1-96DA-4E73-BE62-1FD4662F84C1}" type="slidenum">
              <a:rPr lang="en-US"/>
              <a:pPr/>
              <a:t>‹#›</a:t>
            </a:fld>
            <a:endParaRPr 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B085447-743D-43F3-B592-4A36F9756F0B}" type="slidenum">
              <a:rPr lang="en-US"/>
              <a:pPr/>
              <a:t>‹#›</a:t>
            </a:fld>
            <a:endParaRPr 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6C2636AE-2039-426A-97E8-7C565DC6FC23}" type="slidenum">
              <a:rPr lang="en-US"/>
              <a:pPr/>
              <a:t>‹#›</a:t>
            </a:fld>
            <a:endParaRPr 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0E54895D-C887-49E4-B10F-A390B0DA8DBC}" type="slidenum">
              <a:rPr lang="en-US"/>
              <a:pPr/>
              <a:t>‹#›</a:t>
            </a:fld>
            <a:endParaRPr 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0EDEDCB6-67BE-45C7-8AB4-52D32F3F93BA}"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B0FF2E18-3BF1-4177-BBC0-9E2192FCFE67}" type="slidenum">
              <a:rPr lang="en-US"/>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A1A250FB-07DB-43A3-A6D0-41983A202DC2}" type="slidenum">
              <a:rPr lang="en-US"/>
              <a:pPr/>
              <a:t>‹#›</a:t>
            </a:fld>
            <a:endParaRPr 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845770A1-89CB-4723-AFCE-E4A31A042365}" type="slidenum">
              <a:rPr lang="en-US"/>
              <a:pPr/>
              <a:t>‹#›</a:t>
            </a:fld>
            <a:endParaRPr 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F6E1E516-E26D-403F-B622-EAD9FE91588B}" type="slidenum">
              <a:rPr lang="en-US"/>
              <a:pPr/>
              <a:t>‹#›</a:t>
            </a:fld>
            <a:endParaRPr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7E22E5BE-79DA-497B-A3D1-83D48A6973B5}" type="slidenum">
              <a:rPr lang="en-US"/>
              <a:pPr/>
              <a:t>‹#›</a:t>
            </a:fld>
            <a:endParaRPr 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04EB77B0-AE36-4A35-8863-EFB5E9AEBEB0}" type="slidenum">
              <a:rPr lang="en-US"/>
              <a:pPr/>
              <a:t>‹#›</a:t>
            </a:fld>
            <a:endParaRPr 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80C5F39A-8D69-46B3-92C0-AF3AC0B7B4D5}" type="slidenum">
              <a:rPr lang="en-US"/>
              <a:pPr/>
              <a:t>‹#›</a:t>
            </a:fld>
            <a:endParaRPr 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8A1CB038-A8A8-4F5D-952E-A843F8210A5C}" type="slidenum">
              <a:rPr lang="en-US"/>
              <a:pPr/>
              <a:t>‹#›</a:t>
            </a:fld>
            <a:endParaRPr 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E8CCA60-D280-45F3-836D-3DF45060BDC3}" type="slidenum">
              <a:rPr lang="en-US"/>
              <a:pPr/>
              <a:t>‹#›</a:t>
            </a:fld>
            <a:endParaRPr 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B08DBC7D-B911-4292-B053-BF1C4C3B1274}" type="slidenum">
              <a:rPr lang="en-US"/>
              <a:pPr/>
              <a:t>‹#›</a:t>
            </a:fld>
            <a:endParaRPr lang="en-U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82D80E41-82BE-41E7-9881-EC1C06F2D75C}"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2A6C51BB-EBE3-4522-90B6-AD9DDEFF1327}" type="slidenum">
              <a:rPr lang="en-US"/>
              <a:pPr/>
              <a:t>‹#›</a:t>
            </a:fld>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E166A4D1-89FB-446D-9EA1-349EA8274220}" type="slidenum">
              <a:rPr lang="en-US"/>
              <a:pPr/>
              <a:t>‹#›</a:t>
            </a:fld>
            <a:endParaRPr 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C40AAFC2-3D86-475D-AC93-52B4EDF00EB1}" type="slidenum">
              <a:rPr lang="en-US"/>
              <a:pPr/>
              <a:t>‹#›</a:t>
            </a:fld>
            <a:endParaRPr 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AC169438-A19B-402F-BD3B-655528A19064}" type="slidenum">
              <a:rPr lang="en-US"/>
              <a:pPr/>
              <a:t>‹#›</a:t>
            </a:fld>
            <a:endParaRPr 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19B0B8C0-AC4D-4295-AF09-A5ABBA3DFF4B}" type="slidenum">
              <a:rPr lang="en-US"/>
              <a:pPr/>
              <a:t>‹#›</a:t>
            </a:fld>
            <a:endParaRPr 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EE535376-6A59-4F35-99E2-C5BDC14EE03B}" type="slidenum">
              <a:rPr lang="en-US"/>
              <a:pPr/>
              <a:t>‹#›</a:t>
            </a:fld>
            <a:endParaRPr lang="en-U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06871CA3-774B-4915-A201-48D0BE751AD4}" type="slidenum">
              <a:rPr lang="en-US"/>
              <a:pPr/>
              <a:t>‹#›</a:t>
            </a:fld>
            <a:endParaRPr 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2205E491-8D11-4E41-BBFD-A5468B555D22}" type="slidenum">
              <a:rPr lang="en-US"/>
              <a:pPr/>
              <a:t>‹#›</a:t>
            </a:fld>
            <a:endParaRPr 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CE31F144-CD8B-4BEC-8A4D-E00705C13760}" type="slidenum">
              <a:rPr lang="en-US"/>
              <a:pPr/>
              <a:t>‹#›</a:t>
            </a:fld>
            <a:endParaRPr lang="en-US"/>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CAA8C882-DDE2-42D5-879E-7626FCEFA2A1}" type="slidenum">
              <a:rPr lang="en-US"/>
              <a:pPr/>
              <a:t>‹#›</a:t>
            </a:fld>
            <a:endParaRPr lang="en-US"/>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00D21FDB-27C4-46DB-93FA-C3191B4BE6AB}"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AA95DF4F-83CA-4B94-BA78-19FA279011EB}" type="slidenum">
              <a:rPr lang="en-US"/>
              <a:pPr/>
              <a:t>‹#›</a:t>
            </a:fld>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EF5DDE83-E60C-4BAC-A7D6-45F982D96CE3}" type="slidenum">
              <a:rPr lang="en-US"/>
              <a:pPr/>
              <a:t>‹#›</a:t>
            </a:fld>
            <a:endParaRPr lang="en-US"/>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D0D9481D-CA6A-44B8-AD22-EBBC0696AD85}" type="slidenum">
              <a:rPr lang="en-US"/>
              <a:pPr/>
              <a:t>‹#›</a:t>
            </a:fld>
            <a:endParaRPr lang="en-US"/>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6010EE3A-38B9-4154-A310-E785E6428DC0}" type="slidenum">
              <a:rPr lang="en-US"/>
              <a:pPr/>
              <a:t>‹#›</a:t>
            </a:fld>
            <a:endParaRPr lang="en-US"/>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D0AA69F9-EDB1-4907-80B4-23A8930F646B}" type="slidenum">
              <a:rPr lang="en-US"/>
              <a:pPr/>
              <a:t>‹#›</a:t>
            </a:fld>
            <a:endParaRPr lang="en-US"/>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533896EF-4C7A-44D8-9F0E-66F107ABD531}" type="slidenum">
              <a:rPr lang="en-US"/>
              <a:pPr/>
              <a:t>‹#›</a:t>
            </a:fld>
            <a:endParaRPr lang="en-US"/>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79ED99F7-FBD9-4509-973B-CE02F55282FF}" type="slidenum">
              <a:rPr lang="en-US"/>
              <a:pPr/>
              <a:t>‹#›</a:t>
            </a:fld>
            <a:endParaRPr lang="en-US"/>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CA53AA9F-6CCE-4362-BB66-A3DB91009ECA}" type="slidenum">
              <a:rPr lang="en-US"/>
              <a:pPr/>
              <a:t>‹#›</a:t>
            </a:fld>
            <a:endParaRPr lang="en-US"/>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F4C15649-4B77-4674-A659-3F60E6623BC7}" type="slidenum">
              <a:rPr lang="en-US"/>
              <a:pPr/>
              <a:t>‹#›</a:t>
            </a:fld>
            <a:endParaRPr lang="en-US"/>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32E4ED48-E09B-479F-AF19-3CF90C04FEC3}" type="slidenum">
              <a:rPr lang="en-US"/>
              <a:pPr/>
              <a:t>‹#›</a:t>
            </a:fld>
            <a:endParaRPr lang="en-US"/>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1FEDA29B-4B3F-4C5F-8641-4D049A79126C}"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A07A2C07-9496-4044-B63E-C9F008F25FCD}" type="slidenum">
              <a:rPr lang="en-US"/>
              <a:pPr/>
              <a:t>‹#›</a:t>
            </a:fld>
            <a:endParaRPr lang="en-U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8F65700D-6566-468C-AA53-5E48BDB65B68}" type="slidenum">
              <a:rPr lang="en-US"/>
              <a:pPr/>
              <a:t>‹#›</a:t>
            </a:fld>
            <a:endParaRPr lang="en-US"/>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DF875251-FE32-484F-AFB0-7A423CBB61CB}" type="slidenum">
              <a:rPr lang="en-US"/>
              <a:pPr/>
              <a:t>‹#›</a:t>
            </a:fld>
            <a:endParaRPr lang="en-US"/>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DD9C8180-EBFB-48E0-9248-5F93748D1A3D}" type="slidenum">
              <a:rPr lang="en-US"/>
              <a:pPr/>
              <a:t>‹#›</a:t>
            </a:fld>
            <a:endParaRPr lang="en-US"/>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C047962B-EBE5-4B28-B1F3-3CDC4AFD5FCB}" type="slidenum">
              <a:rPr lang="en-US"/>
              <a:pPr/>
              <a:t>‹#›</a:t>
            </a:fld>
            <a:endParaRPr lang="en-US"/>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60C1C44B-02BA-4B02-8BB6-6EF3D14F371B}" type="slidenum">
              <a:rPr lang="en-US"/>
              <a:pPr/>
              <a:t>‹#›</a:t>
            </a:fld>
            <a:endParaRPr lang="en-US"/>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D0E09CAA-A32F-4B05-82A2-7618B7666EFF}" type="slidenum">
              <a:rPr lang="en-US"/>
              <a:pPr/>
              <a:t>‹#›</a:t>
            </a:fld>
            <a:endParaRPr lang="en-US"/>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F782736A-C6F6-4A7F-BA2D-67A48DC4BAB5}" type="slidenum">
              <a:rPr lang="en-US"/>
              <a:pPr/>
              <a:t>‹#›</a:t>
            </a:fld>
            <a:endParaRPr lang="en-US"/>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8BF8509B-2513-4938-B55F-9A1B1574B371}" type="slidenum">
              <a:rPr lang="en-US"/>
              <a:pPr/>
              <a:t>‹#›</a:t>
            </a:fld>
            <a:endParaRPr lang="en-US"/>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9F2979E0-961D-4148-8524-24E6A698B7A3}" type="slidenum">
              <a:rPr lang="en-US"/>
              <a:pPr/>
              <a:t>‹#›</a:t>
            </a:fld>
            <a:endParaRPr lang="en-US"/>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ACA2DE35-D5A8-41CD-958B-3CCF50525F17}"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02B5AB30-FC64-4E9C-833B-48DFF80DB919}" type="slidenum">
              <a:rPr lang="en-US"/>
              <a:pPr/>
              <a:t>‹#›</a:t>
            </a:fld>
            <a:endParaRPr lang="en-U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980FA81-2A0B-43F2-B544-249DB72FB6F1}" type="slidenum">
              <a:rPr lang="en-US"/>
              <a:pPr/>
              <a:t>‹#›</a:t>
            </a:fld>
            <a:endParaRPr lang="en-US"/>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DD3F4F5C-02F3-4AD3-8D0E-7BB5A68555B4}" type="slidenum">
              <a:rPr lang="en-US"/>
              <a:pPr/>
              <a:t>‹#›</a:t>
            </a:fld>
            <a:endParaRPr lang="en-US"/>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8552782F-7DEE-4AC2-AB89-7C958F90B8C1}" type="slidenum">
              <a:rPr lang="en-US"/>
              <a:pPr/>
              <a:t>‹#›</a:t>
            </a:fld>
            <a:endParaRPr lang="en-US"/>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90900E78-DFC5-4D90-B554-CDA250280093}" type="slidenum">
              <a:rPr lang="en-US"/>
              <a:pPr/>
              <a:t>‹#›</a:t>
            </a:fld>
            <a:endParaRPr lang="en-US"/>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B63C101E-FDCE-46D5-9F8A-1AA2DC101BD8}" type="slidenum">
              <a:rPr lang="en-US"/>
              <a:pPr/>
              <a:t>‹#›</a:t>
            </a:fld>
            <a:endParaRPr lang="en-US"/>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ECF9B314-9514-4914-B994-F9EC02056FAE}" type="slidenum">
              <a:rPr lang="en-US"/>
              <a:pPr/>
              <a:t>‹#›</a:t>
            </a:fld>
            <a:endParaRPr lang="en-US"/>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20A305D6-BE1D-4087-93A9-1B4D54E50C04}" type="slidenum">
              <a:rPr lang="en-US"/>
              <a:pPr/>
              <a:t>‹#›</a:t>
            </a:fld>
            <a:endParaRPr lang="en-US"/>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1F497475-0F83-4F1F-834F-B10AF504C2E8}" type="slidenum">
              <a:rPr lang="en-US"/>
              <a:pPr/>
              <a:t>‹#›</a:t>
            </a:fld>
            <a:endParaRPr lang="en-US"/>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BA0A78CF-38F6-4B23-92A5-CCB02EC96CE7}" type="slidenum">
              <a:rPr lang="en-US"/>
              <a:pPr/>
              <a:t>‹#›</a:t>
            </a:fld>
            <a:endParaRPr lang="en-US"/>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937D1D0F-2FB3-4ACA-B190-08FF3A2B62A4}"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51996C3F-6986-4FBB-BBBB-1B77D71C7F7B}" type="slidenum">
              <a:rPr lang="en-US"/>
              <a:pPr/>
              <a:t>‹#›</a:t>
            </a:fld>
            <a:endParaRPr lang="en-US"/>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1D4D9BEA-C072-4E7B-A7BD-CA5C44C365AB}" type="slidenum">
              <a:rPr lang="en-US"/>
              <a:pPr/>
              <a:t>‹#›</a:t>
            </a:fld>
            <a:endParaRPr lang="en-US"/>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CB2E003D-0E37-47B5-A185-23105162DFA1}" type="slidenum">
              <a:rPr lang="en-US"/>
              <a:pPr/>
              <a:t>‹#›</a:t>
            </a:fld>
            <a:endParaRPr lang="en-US"/>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329831EE-FE10-46AF-A64C-DB6B41AB6BAD}" type="slidenum">
              <a:rPr lang="en-US"/>
              <a:pPr/>
              <a:t>‹#›</a:t>
            </a:fld>
            <a:endParaRPr lang="en-US"/>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1DE38983-45A6-4244-97E2-4AB711C085F9}" type="slidenum">
              <a:rPr lang="en-US"/>
              <a:pPr/>
              <a:t>‹#›</a:t>
            </a:fld>
            <a:endParaRPr lang="en-US"/>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151BB21E-F90A-431B-81CD-57D0250CCF5D}" type="slidenum">
              <a:rPr lang="en-US"/>
              <a:pPr/>
              <a:t>‹#›</a:t>
            </a:fld>
            <a:endParaRPr lang="en-US"/>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163694D3-9A13-484E-9809-DF19D599B689}" type="slidenum">
              <a:rPr lang="en-US"/>
              <a:pPr/>
              <a:t>‹#›</a:t>
            </a:fld>
            <a:endParaRPr lang="en-US"/>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10D764B3-20E3-482E-813C-F143EB5ECBF6}" type="slidenum">
              <a:rPr lang="en-US"/>
              <a:pPr/>
              <a:t>‹#›</a:t>
            </a:fld>
            <a:endParaRPr lang="en-US"/>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37966CF6-AD11-49F3-86EA-A00C68083C07}" type="slidenum">
              <a:rPr lang="en-US"/>
              <a:pPr/>
              <a:t>‹#›</a:t>
            </a:fld>
            <a:endParaRPr lang="en-US"/>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571803A5-8A6F-4410-A8A0-F446354C3604}" type="slidenum">
              <a:rPr lang="en-US"/>
              <a:pPr/>
              <a:t>‹#›</a:t>
            </a:fld>
            <a:endParaRPr lang="en-US"/>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5E71DE00-98E7-45B2-B769-782672FEC048}"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F3A22AB5-1AFE-40F2-8FC1-FBCBCC0B6DD8}" type="slidenum">
              <a:rPr lang="en-US"/>
              <a:pPr/>
              <a:t>‹#›</a:t>
            </a:fld>
            <a:endParaRPr lang="en-US"/>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40F13690-2676-416C-93FC-1383BA8D0CA1}" type="slidenum">
              <a:rPr lang="en-US"/>
              <a:pPr/>
              <a:t>‹#›</a:t>
            </a:fld>
            <a:endParaRPr lang="en-US"/>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E1AE54F9-E3D5-46B2-B35F-3E46B0B58638}" type="slidenum">
              <a:rPr lang="en-US"/>
              <a:pPr/>
              <a:t>‹#›</a:t>
            </a:fld>
            <a:endParaRPr lang="en-US"/>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41DC910-257B-4A22-A431-CE69847D9153}" type="slidenum">
              <a:rPr lang="en-US"/>
              <a:pPr/>
              <a:t>‹#›</a:t>
            </a:fld>
            <a:endParaRPr lang="en-US"/>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E2A20E4A-CE10-45CE-9A20-4BD7AD32F2C8}" type="slidenum">
              <a:rPr lang="en-US"/>
              <a:pPr/>
              <a:t>‹#›</a:t>
            </a:fld>
            <a:endParaRPr lang="en-US"/>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696FD8F3-6ABB-4DF4-9A6C-CBAE0FBD880D}" type="slidenum">
              <a:rPr lang="en-US"/>
              <a:pPr/>
              <a:t>‹#›</a:t>
            </a:fld>
            <a:endParaRPr lang="en-US"/>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706E6402-2222-4356-A258-3CA422E726C7}" type="slidenum">
              <a:rPr lang="en-US"/>
              <a:pPr/>
              <a:t>‹#›</a:t>
            </a:fld>
            <a:endParaRPr lang="en-US"/>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1F94EDE4-3CD3-417A-A43E-13B480E3C9E6}"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4D28278E-8DFB-45B2-813A-4FA02118DF9E}"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5884A093-D468-45F7-BC8A-B2992E064DBA}"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BC95BB0D-880F-4794-A1C2-7C84363D51C0}"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8DAC58E3-506F-4EEE-85CA-B460FBF48A10}"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7177EA81-8234-46F5-B652-2B168B7443D4}"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FF3B4FD0-0C49-47ED-8FEC-9F474135EF98}"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7E3CADD6-C4D6-4BB0-BA17-CAA5C8E72E68}"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A75CAC5B-95B9-482C-85E7-504622C0CB17}" type="slidenum">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556FF3C3-7890-44ED-9AAF-33E927B82DBA}" type="slidenum">
              <a:rPr lang="en-US"/>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7E7E1A33-1C06-44DF-8AB6-11C89FD379FF}" type="slidenum">
              <a:rPr lang="en-US"/>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45ADA77E-9515-4847-BEF5-E54830F65E02}" type="slidenum">
              <a:rPr lang="en-US"/>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76DB89D7-1D5F-4CAD-840D-3958D1522914}" type="slidenum">
              <a:rPr lang="en-US"/>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051484DC-5D83-4B26-B340-DE619FA8BF02}"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EC7D8789-32DB-4C80-88BC-D05CDEE961AB}"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F0BDFBB4-890F-436D-A3D8-D1CF0F53D45B}" type="slidenum">
              <a:rPr lang="en-US"/>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9BE599E9-8627-4466-94E5-498B6243A863}" type="slidenum">
              <a:rPr lang="en-US"/>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52153B2E-9300-41B5-BBCA-E09FF3722080}" type="slidenum">
              <a:rPr lang="en-US"/>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516E50BE-46B0-433C-91CF-A75BABB372AC}" type="slidenum">
              <a:rPr lang="en-US"/>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D647A8B8-E4F8-4EAF-B41B-03149411D80F}" type="slidenum">
              <a:rPr lang="en-US"/>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B2A40823-BE83-4152-980E-D64E1250BD47}" type="slidenum">
              <a:rPr lang="en-US"/>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FD515B2A-4A5A-49A5-A196-2E84C828F165}" type="slidenum">
              <a:rPr lang="en-US"/>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37946E38-E828-42FE-B855-18CA96AF0301}" type="slidenum">
              <a:rPr lang="en-US"/>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B06249E2-ADD2-4BCC-B546-43DF46C878A8}" type="slidenum">
              <a:rPr lang="en-US"/>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54FAC436-45F5-43F9-AE47-16D2E1418713}"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93D4B634-0E30-4A76-9D0C-319F45BACB5D}" type="slidenum">
              <a:rPr lang="en-US"/>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4A2A72B5-450C-4CAD-9A17-B8D55C86C9C5}" type="slidenum">
              <a:rPr lang="en-US"/>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8E14812C-D6E6-49C4-B517-786064928EBB}" type="slidenum">
              <a:rPr lang="en-US"/>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9F6F1746-B3EC-47E4-8817-062458A0853A}" type="slidenum">
              <a:rPr lang="en-US"/>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F6113349-B825-413D-A138-C04F502BED89}" type="slidenum">
              <a:rPr lang="en-US"/>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15EF3C72-5848-4F78-83E7-479F48F938A3}" type="slidenum">
              <a:rPr lang="en-US"/>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0556034C-8575-4488-832A-0BEFB98B6FF6}" type="slidenum">
              <a:rPr lang="en-US"/>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8DF23913-2448-4DB3-B646-C34D8DC3EBD2}" type="slidenum">
              <a:rPr lang="en-US"/>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A7662536-BBFE-4A5D-B3AF-A0583E79AF1D}" type="slidenum">
              <a:rPr lang="en-US"/>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00130C7D-4451-4FFF-86B8-A3EC054B6E50}" type="slidenum">
              <a:rPr lang="en-US"/>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A527C47C-F0AE-4CA7-B15E-4D07D65C00A9}"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3E8D9187-3A31-4BEB-AF5F-72497C61A1A9}" type="slidenum">
              <a:rPr lang="en-US"/>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6B9BC583-0509-4A63-945C-E712D48AA321}" type="slidenum">
              <a:rPr lang="en-US"/>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B9EDCEFA-8912-41D7-88E5-2CB7114C377C}" type="slidenum">
              <a:rPr lang="en-US"/>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A177D3C8-28F1-44F1-AB45-3AC9858A1399}" type="slidenum">
              <a:rPr lang="en-US"/>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DF3E53A6-CD07-4B87-8D3C-33B62A02F6CC}" type="slidenum">
              <a:rPr lang="en-US"/>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769CB3F6-3723-4906-9D8A-4A17190708AA}" type="slidenum">
              <a:rPr lang="en-US"/>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8BB06F78-2D37-4DDB-9076-91EBA70F051D}" type="slidenum">
              <a:rPr lang="en-US"/>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0FDBD232-8C64-4F6B-9D32-1719E7B2757D}" type="slidenum">
              <a:rPr lang="en-US"/>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D01AAE23-F7E2-44F6-BAEE-6D8629E1801C}" type="slidenum">
              <a:rPr lang="en-US"/>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A8EEF33A-01FD-436E-A554-562BEAC5E967}" type="slidenum">
              <a:rPr lang="en-US"/>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0998B149-4039-4CBA-A4BC-BC6046A96640}"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9911488D-4749-494D-B90F-9DFB07914E1A}" type="slidenum">
              <a:rPr lang="en-US"/>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62C2CEFF-3D78-4128-BA16-CB24E6CF996D}" type="slidenum">
              <a:rPr lang="en-US"/>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2FED678A-833D-45A8-86A9-630876E5085E}" type="slidenum">
              <a:rPr lang="en-US"/>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2D4A1C46-BA8E-46A2-A303-38564007F71E}" type="slidenum">
              <a:rPr lang="en-US"/>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0035F1F9-65A5-4CDB-BFF8-4EFE58520FF5}" type="slidenum">
              <a:rPr lang="en-US"/>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700BFC74-EF79-4593-AB44-C6F49F82854C}" type="slidenum">
              <a:rPr lang="en-US"/>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325F7220-E356-4729-A0D9-D8C92BF52B88}" type="slidenum">
              <a:rPr lang="en-US"/>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721097D4-8D6E-4C18-8B82-6FD7BE938338}" type="slidenum">
              <a:rPr lang="en-US"/>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92F8788F-5A6F-4C8D-B3F8-D169FE6FEA77}" type="slidenum">
              <a:rPr lang="en-US"/>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06A8FD8D-A747-4E2F-879F-9765523DA959}" type="slidenum">
              <a:rPr lang="en-US"/>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54574CC1-FC8D-421E-B0E5-D6FD1DC115FE}"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C690C1E-C8A4-420A-8EAC-38FEBA289DF7}" type="slidenum">
              <a:rPr lang="en-US"/>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37D68A9A-FF24-4D59-9BD5-426E655EBF5B}" type="slidenum">
              <a:rPr lang="en-US"/>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12077403-C301-4B60-8084-66426691A28C}" type="slidenum">
              <a:rPr lang="en-US"/>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6BEF8BC9-931A-4EE4-880C-9C950B171DF4}" type="slidenum">
              <a:rPr lang="en-US"/>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B1058986-A9DB-4374-9FD7-AC69C60B9205}" type="slidenum">
              <a:rPr lang="en-US"/>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FB6A262B-92C2-4C51-8CE1-CF14081EFE92}" type="slidenum">
              <a:rPr lang="en-US"/>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09065D92-DCB4-4B60-B840-44666238C79A}" type="slidenum">
              <a:rPr lang="en-US"/>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BDAAABEA-ACD7-4409-BEC3-90B9AC11DE5C}" type="slidenum">
              <a:rPr lang="en-US"/>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C2304F2A-34E3-4E61-A6B3-376A76E9344A}" type="slidenum">
              <a:rPr lang="en-US"/>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2B9B4B16-E116-4D12-AE68-36D2609DBAC1}" type="slidenum">
              <a:rPr lang="en-US"/>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FD16DF0E-3312-4F25-8A86-09C68F68F7C1}"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70798DB6-47D9-4DB3-BC87-B41E30958D9C}" type="slidenum">
              <a:rPr lang="en-US"/>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9C1EFEB5-4E68-43B7-A0C9-A2795057F158}" type="slidenum">
              <a:rPr lang="en-US"/>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C0995BAB-DC45-46D2-BCAA-FE105C4A2DEB}" type="slidenum">
              <a:rPr lang="en-US"/>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21C68427-25FA-4A7B-810C-D326294C4888}" type="slidenum">
              <a:rPr lang="en-US"/>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B3684B1D-AB3A-4766-9676-2FDF4DB40BA2}" type="slidenum">
              <a:rPr lang="en-US"/>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677E68E9-E3C6-400C-8154-38BB7AE71A28}" type="slidenum">
              <a:rPr lang="en-US"/>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16100C5A-520F-466D-8B8F-65E437087CBE}" type="slidenum">
              <a:rPr lang="en-US"/>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E8AB6B62-E267-4446-A60B-6D292E0163A9}" type="slidenum">
              <a:rPr lang="en-US"/>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5215734C-656B-4328-8A20-7C6A54097C01}" type="slidenum">
              <a:rPr lang="en-US"/>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339E2616-249A-42D9-9354-EA3EAFC80C8E}" type="slidenum">
              <a:rPr lang="en-US"/>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BD378E2B-C55D-46B5-AD72-5F6A412BB498}"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D7DACD88-BD2E-40B4-9219-F6293D6B2D5C}" type="slidenum">
              <a:rPr lang="en-US"/>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D9F6AE22-5398-433D-9847-0DC3AC1DA5EB}" type="slidenum">
              <a:rPr lang="en-US"/>
              <a:pPr/>
              <a:t>‹#›</a:t>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BF31223B-50ED-4BCB-90E7-15AB3FC62721}" type="slidenum">
              <a:rPr lang="en-US"/>
              <a:pPr/>
              <a:t>‹#›</a:t>
            </a:fld>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056C99D2-BD62-4547-A8CB-D66185289CAC}" type="slidenum">
              <a:rPr lang="en-US"/>
              <a:pPr/>
              <a:t>‹#›</a:t>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23D9F70A-A7F7-4581-BF1C-85D555CB4E47}" type="slidenum">
              <a:rPr lang="en-US"/>
              <a:pPr/>
              <a:t>‹#›</a:t>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F811F21C-1D03-440C-BD06-B88D769065FF}" type="slidenum">
              <a:rPr lang="en-US"/>
              <a:pPr/>
              <a:t>‹#›</a:t>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2C944EFC-AD12-4A6A-BC64-0DC73D360784}" type="slidenum">
              <a:rPr lang="en-US"/>
              <a:pPr/>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68EA28F1-B409-4077-B968-60A5663DB1E5}" type="slidenum">
              <a:rPr lang="en-US"/>
              <a:pPr/>
              <a:t>‹#›</a:t>
            </a:fld>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BBDCB0D6-E639-4DF4-A90E-5B0A27E366DF}" type="slidenum">
              <a:rPr lang="en-US"/>
              <a:pPr/>
              <a:t>‹#›</a:t>
            </a:fld>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C175CB40-05AC-4A16-A2F3-C5AD1F636991}" type="slidenum">
              <a:rPr lang="en-US"/>
              <a:pPr/>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086842C5-EFD7-4187-9973-D5D94437E0CB}"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theme" Target="../theme/theme10.xml"/><Relationship Id="rId13" Type="http://schemas.openxmlformats.org/officeDocument/2006/relationships/image" Target="../media/image9.jpeg"/><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1.xml"/><Relationship Id="rId12" Type="http://schemas.openxmlformats.org/officeDocument/2006/relationships/theme" Target="../theme/theme11.xml"/><Relationship Id="rId1" Type="http://schemas.openxmlformats.org/officeDocument/2006/relationships/slideLayout" Target="../slideLayouts/slideLayout111.xml"/><Relationship Id="rId2" Type="http://schemas.openxmlformats.org/officeDocument/2006/relationships/slideLayout" Target="../slideLayouts/slideLayout112.xml"/><Relationship Id="rId3" Type="http://schemas.openxmlformats.org/officeDocument/2006/relationships/slideLayout" Target="../slideLayouts/slideLayout113.xml"/><Relationship Id="rId4" Type="http://schemas.openxmlformats.org/officeDocument/2006/relationships/slideLayout" Target="../slideLayouts/slideLayout114.xml"/><Relationship Id="rId5" Type="http://schemas.openxmlformats.org/officeDocument/2006/relationships/slideLayout" Target="../slideLayouts/slideLayout115.xml"/><Relationship Id="rId6" Type="http://schemas.openxmlformats.org/officeDocument/2006/relationships/slideLayout" Target="../slideLayouts/slideLayout116.xml"/><Relationship Id="rId7" Type="http://schemas.openxmlformats.org/officeDocument/2006/relationships/slideLayout" Target="../slideLayouts/slideLayout117.xml"/><Relationship Id="rId8" Type="http://schemas.openxmlformats.org/officeDocument/2006/relationships/slideLayout" Target="../slideLayouts/slideLayout118.xml"/><Relationship Id="rId9" Type="http://schemas.openxmlformats.org/officeDocument/2006/relationships/slideLayout" Target="../slideLayouts/slideLayout119.xml"/><Relationship Id="rId10"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2.xml"/><Relationship Id="rId12" Type="http://schemas.openxmlformats.org/officeDocument/2006/relationships/theme" Target="../theme/theme12.xml"/><Relationship Id="rId13" Type="http://schemas.openxmlformats.org/officeDocument/2006/relationships/image" Target="../media/image10.jpeg"/><Relationship Id="rId1" Type="http://schemas.openxmlformats.org/officeDocument/2006/relationships/slideLayout" Target="../slideLayouts/slideLayout122.xml"/><Relationship Id="rId2" Type="http://schemas.openxmlformats.org/officeDocument/2006/relationships/slideLayout" Target="../slideLayouts/slideLayout123.xml"/><Relationship Id="rId3" Type="http://schemas.openxmlformats.org/officeDocument/2006/relationships/slideLayout" Target="../slideLayouts/slideLayout124.xml"/><Relationship Id="rId4" Type="http://schemas.openxmlformats.org/officeDocument/2006/relationships/slideLayout" Target="../slideLayouts/slideLayout125.xml"/><Relationship Id="rId5" Type="http://schemas.openxmlformats.org/officeDocument/2006/relationships/slideLayout" Target="../slideLayouts/slideLayout126.xml"/><Relationship Id="rId6" Type="http://schemas.openxmlformats.org/officeDocument/2006/relationships/slideLayout" Target="../slideLayouts/slideLayout127.xml"/><Relationship Id="rId7" Type="http://schemas.openxmlformats.org/officeDocument/2006/relationships/slideLayout" Target="../slideLayouts/slideLayout128.xml"/><Relationship Id="rId8" Type="http://schemas.openxmlformats.org/officeDocument/2006/relationships/slideLayout" Target="../slideLayouts/slideLayout129.xml"/><Relationship Id="rId9" Type="http://schemas.openxmlformats.org/officeDocument/2006/relationships/slideLayout" Target="../slideLayouts/slideLayout130.xml"/><Relationship Id="rId10"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3.xml"/><Relationship Id="rId12" Type="http://schemas.openxmlformats.org/officeDocument/2006/relationships/theme" Target="../theme/theme13.xml"/><Relationship Id="rId13" Type="http://schemas.openxmlformats.org/officeDocument/2006/relationships/image" Target="../media/image11.jpeg"/><Relationship Id="rId1" Type="http://schemas.openxmlformats.org/officeDocument/2006/relationships/slideLayout" Target="../slideLayouts/slideLayout133.xml"/><Relationship Id="rId2" Type="http://schemas.openxmlformats.org/officeDocument/2006/relationships/slideLayout" Target="../slideLayouts/slideLayout134.xml"/><Relationship Id="rId3" Type="http://schemas.openxmlformats.org/officeDocument/2006/relationships/slideLayout" Target="../slideLayouts/slideLayout135.xml"/><Relationship Id="rId4" Type="http://schemas.openxmlformats.org/officeDocument/2006/relationships/slideLayout" Target="../slideLayouts/slideLayout136.xml"/><Relationship Id="rId5" Type="http://schemas.openxmlformats.org/officeDocument/2006/relationships/slideLayout" Target="../slideLayouts/slideLayout137.xml"/><Relationship Id="rId6" Type="http://schemas.openxmlformats.org/officeDocument/2006/relationships/slideLayout" Target="../slideLayouts/slideLayout138.xml"/><Relationship Id="rId7" Type="http://schemas.openxmlformats.org/officeDocument/2006/relationships/slideLayout" Target="../slideLayouts/slideLayout139.xml"/><Relationship Id="rId8" Type="http://schemas.openxmlformats.org/officeDocument/2006/relationships/slideLayout" Target="../slideLayouts/slideLayout140.xml"/><Relationship Id="rId9" Type="http://schemas.openxmlformats.org/officeDocument/2006/relationships/slideLayout" Target="../slideLayouts/slideLayout141.xml"/><Relationship Id="rId10"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4.xml"/><Relationship Id="rId12" Type="http://schemas.openxmlformats.org/officeDocument/2006/relationships/theme" Target="../theme/theme14.xml"/><Relationship Id="rId13" Type="http://schemas.openxmlformats.org/officeDocument/2006/relationships/image" Target="../media/image12.jpeg"/><Relationship Id="rId1" Type="http://schemas.openxmlformats.org/officeDocument/2006/relationships/slideLayout" Target="../slideLayouts/slideLayout144.xml"/><Relationship Id="rId2" Type="http://schemas.openxmlformats.org/officeDocument/2006/relationships/slideLayout" Target="../slideLayouts/slideLayout145.xml"/><Relationship Id="rId3" Type="http://schemas.openxmlformats.org/officeDocument/2006/relationships/slideLayout" Target="../slideLayouts/slideLayout146.xml"/><Relationship Id="rId4" Type="http://schemas.openxmlformats.org/officeDocument/2006/relationships/slideLayout" Target="../slideLayouts/slideLayout147.xml"/><Relationship Id="rId5" Type="http://schemas.openxmlformats.org/officeDocument/2006/relationships/slideLayout" Target="../slideLayouts/slideLayout148.xml"/><Relationship Id="rId6" Type="http://schemas.openxmlformats.org/officeDocument/2006/relationships/slideLayout" Target="../slideLayouts/slideLayout149.xml"/><Relationship Id="rId7" Type="http://schemas.openxmlformats.org/officeDocument/2006/relationships/slideLayout" Target="../slideLayouts/slideLayout150.xml"/><Relationship Id="rId8" Type="http://schemas.openxmlformats.org/officeDocument/2006/relationships/slideLayout" Target="../slideLayouts/slideLayout151.xml"/><Relationship Id="rId9" Type="http://schemas.openxmlformats.org/officeDocument/2006/relationships/slideLayout" Target="../slideLayouts/slideLayout152.xml"/><Relationship Id="rId10"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65.xml"/><Relationship Id="rId12" Type="http://schemas.openxmlformats.org/officeDocument/2006/relationships/theme" Target="../theme/theme15.xml"/><Relationship Id="rId1" Type="http://schemas.openxmlformats.org/officeDocument/2006/relationships/slideLayout" Target="../slideLayouts/slideLayout155.xml"/><Relationship Id="rId2" Type="http://schemas.openxmlformats.org/officeDocument/2006/relationships/slideLayout" Target="../slideLayouts/slideLayout156.xml"/><Relationship Id="rId3" Type="http://schemas.openxmlformats.org/officeDocument/2006/relationships/slideLayout" Target="../slideLayouts/slideLayout157.xml"/><Relationship Id="rId4" Type="http://schemas.openxmlformats.org/officeDocument/2006/relationships/slideLayout" Target="../slideLayouts/slideLayout158.xml"/><Relationship Id="rId5" Type="http://schemas.openxmlformats.org/officeDocument/2006/relationships/slideLayout" Target="../slideLayouts/slideLayout159.xml"/><Relationship Id="rId6" Type="http://schemas.openxmlformats.org/officeDocument/2006/relationships/slideLayout" Target="../slideLayouts/slideLayout160.xml"/><Relationship Id="rId7" Type="http://schemas.openxmlformats.org/officeDocument/2006/relationships/slideLayout" Target="../slideLayouts/slideLayout161.xml"/><Relationship Id="rId8" Type="http://schemas.openxmlformats.org/officeDocument/2006/relationships/slideLayout" Target="../slideLayouts/slideLayout162.xml"/><Relationship Id="rId9" Type="http://schemas.openxmlformats.org/officeDocument/2006/relationships/slideLayout" Target="../slideLayouts/slideLayout163.xml"/><Relationship Id="rId10" Type="http://schemas.openxmlformats.org/officeDocument/2006/relationships/slideLayout" Target="../slideLayouts/slideLayout164.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76.xml"/><Relationship Id="rId12" Type="http://schemas.openxmlformats.org/officeDocument/2006/relationships/theme" Target="../theme/theme16.xml"/><Relationship Id="rId1" Type="http://schemas.openxmlformats.org/officeDocument/2006/relationships/slideLayout" Target="../slideLayouts/slideLayout166.xml"/><Relationship Id="rId2" Type="http://schemas.openxmlformats.org/officeDocument/2006/relationships/slideLayout" Target="../slideLayouts/slideLayout167.xml"/><Relationship Id="rId3" Type="http://schemas.openxmlformats.org/officeDocument/2006/relationships/slideLayout" Target="../slideLayouts/slideLayout168.xml"/><Relationship Id="rId4" Type="http://schemas.openxmlformats.org/officeDocument/2006/relationships/slideLayout" Target="../slideLayouts/slideLayout169.xml"/><Relationship Id="rId5" Type="http://schemas.openxmlformats.org/officeDocument/2006/relationships/slideLayout" Target="../slideLayouts/slideLayout170.xml"/><Relationship Id="rId6" Type="http://schemas.openxmlformats.org/officeDocument/2006/relationships/slideLayout" Target="../slideLayouts/slideLayout171.xml"/><Relationship Id="rId7" Type="http://schemas.openxmlformats.org/officeDocument/2006/relationships/slideLayout" Target="../slideLayouts/slideLayout172.xml"/><Relationship Id="rId8" Type="http://schemas.openxmlformats.org/officeDocument/2006/relationships/slideLayout" Target="../slideLayouts/slideLayout173.xml"/><Relationship Id="rId9" Type="http://schemas.openxmlformats.org/officeDocument/2006/relationships/slideLayout" Target="../slideLayouts/slideLayout174.xml"/><Relationship Id="rId10" Type="http://schemas.openxmlformats.org/officeDocument/2006/relationships/slideLayout" Target="../slideLayouts/slideLayout175.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3.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4.jpe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5.jpe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3" Type="http://schemas.openxmlformats.org/officeDocument/2006/relationships/image" Target="../media/image6.jpe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3" Type="http://schemas.openxmlformats.org/officeDocument/2006/relationships/image" Target="../media/image7.jpeg"/><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3" Type="http://schemas.openxmlformats.org/officeDocument/2006/relationships/image" Target="../media/image8.jpeg"/><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5" name="Text Box 1"/>
          <p:cNvSpPr txBox="1">
            <a:spLocks noChangeArrowheads="1"/>
          </p:cNvSpPr>
          <p:nvPr>
            <p:ph type="sldNum" sz="quarter" idx="4"/>
          </p:nvPr>
        </p:nvSpPr>
        <p:spPr bwMode="auto">
          <a:xfrm>
            <a:off x="8170863" y="6448425"/>
            <a:ext cx="287337" cy="2794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a:defRPr sz="1400">
                <a:solidFill>
                  <a:schemeClr val="tx1"/>
                </a:solidFill>
                <a:latin typeface="+mn-lt"/>
                <a:ea typeface="Arial" pitchFamily="-72" charset="0"/>
                <a:cs typeface="Arial" pitchFamily="-72" charset="0"/>
                <a:sym typeface="Arial" pitchFamily="-72" charset="0"/>
              </a:defRPr>
            </a:lvl1pPr>
          </a:lstStyle>
          <a:p>
            <a:fld id="{6FFDF711-7993-4B5A-8795-8EDCDF37C8DC}"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ransition/>
  <p:hf hdr="0" ftr="0" dt="0"/>
  <p:txStyles>
    <p:titleStyle>
      <a:lvl1pPr algn="l" rtl="0" fontAlgn="base">
        <a:lnSpc>
          <a:spcPct val="90000"/>
        </a:lnSpc>
        <a:spcBef>
          <a:spcPct val="0"/>
        </a:spcBef>
        <a:spcAft>
          <a:spcPct val="0"/>
        </a:spcAft>
        <a:defRPr sz="4400">
          <a:solidFill>
            <a:srgbClr val="FFCC66"/>
          </a:solidFill>
          <a:latin typeface="+mj-lt"/>
          <a:ea typeface="+mj-ea"/>
          <a:cs typeface="+mj-cs"/>
          <a:sym typeface="Times New Roman" pitchFamily="-72" charset="0"/>
        </a:defRPr>
      </a:lvl1pPr>
      <a:lvl2pPr algn="l" rtl="0" fontAlgn="base">
        <a:lnSpc>
          <a:spcPct val="90000"/>
        </a:lnSpc>
        <a:spcBef>
          <a:spcPct val="0"/>
        </a:spcBef>
        <a:spcAft>
          <a:spcPct val="0"/>
        </a:spcAft>
        <a:defRPr sz="4400">
          <a:solidFill>
            <a:srgbClr val="FFCC66"/>
          </a:solidFill>
          <a:latin typeface="Times New Roman" pitchFamily="-72" charset="0"/>
          <a:ea typeface="ヒラギノ明朝 ProN W3" pitchFamily="-72" charset="-128"/>
          <a:cs typeface="ヒラギノ明朝 ProN W3" pitchFamily="-72" charset="-128"/>
          <a:sym typeface="Times New Roman" pitchFamily="-72" charset="0"/>
        </a:defRPr>
      </a:lvl2pPr>
      <a:lvl3pPr algn="l" rtl="0" fontAlgn="base">
        <a:lnSpc>
          <a:spcPct val="90000"/>
        </a:lnSpc>
        <a:spcBef>
          <a:spcPct val="0"/>
        </a:spcBef>
        <a:spcAft>
          <a:spcPct val="0"/>
        </a:spcAft>
        <a:defRPr sz="4400">
          <a:solidFill>
            <a:srgbClr val="FFCC66"/>
          </a:solidFill>
          <a:latin typeface="Times New Roman" pitchFamily="-72" charset="0"/>
          <a:ea typeface="ヒラギノ明朝 ProN W3" pitchFamily="-72" charset="-128"/>
          <a:cs typeface="ヒラギノ明朝 ProN W3" pitchFamily="-72" charset="-128"/>
          <a:sym typeface="Times New Roman" pitchFamily="-72" charset="0"/>
        </a:defRPr>
      </a:lvl3pPr>
      <a:lvl4pPr algn="l" rtl="0" fontAlgn="base">
        <a:lnSpc>
          <a:spcPct val="90000"/>
        </a:lnSpc>
        <a:spcBef>
          <a:spcPct val="0"/>
        </a:spcBef>
        <a:spcAft>
          <a:spcPct val="0"/>
        </a:spcAft>
        <a:defRPr sz="4400">
          <a:solidFill>
            <a:srgbClr val="FFCC66"/>
          </a:solidFill>
          <a:latin typeface="Times New Roman" pitchFamily="-72" charset="0"/>
          <a:ea typeface="ヒラギノ明朝 ProN W3" pitchFamily="-72" charset="-128"/>
          <a:cs typeface="ヒラギノ明朝 ProN W3" pitchFamily="-72" charset="-128"/>
          <a:sym typeface="Times New Roman" pitchFamily="-72" charset="0"/>
        </a:defRPr>
      </a:lvl4pPr>
      <a:lvl5pPr algn="l" rtl="0" fontAlgn="base">
        <a:lnSpc>
          <a:spcPct val="90000"/>
        </a:lnSpc>
        <a:spcBef>
          <a:spcPct val="0"/>
        </a:spcBef>
        <a:spcAft>
          <a:spcPct val="0"/>
        </a:spcAft>
        <a:defRPr sz="4400">
          <a:solidFill>
            <a:srgbClr val="FFCC66"/>
          </a:solidFill>
          <a:latin typeface="Times New Roman" pitchFamily="-72" charset="0"/>
          <a:ea typeface="ヒラギノ明朝 ProN W3" pitchFamily="-72" charset="-128"/>
          <a:cs typeface="ヒラギノ明朝 ProN W3" pitchFamily="-72" charset="-128"/>
          <a:sym typeface="Times New Roman" pitchFamily="-72" charset="0"/>
        </a:defRPr>
      </a:lvl5pPr>
      <a:lvl6pPr marL="457200" algn="l" rtl="0" fontAlgn="base">
        <a:lnSpc>
          <a:spcPct val="90000"/>
        </a:lnSpc>
        <a:spcBef>
          <a:spcPct val="0"/>
        </a:spcBef>
        <a:spcAft>
          <a:spcPct val="0"/>
        </a:spcAft>
        <a:defRPr sz="4400">
          <a:solidFill>
            <a:srgbClr val="FFCC66"/>
          </a:solidFill>
          <a:latin typeface="Times New Roman" pitchFamily="-72" charset="0"/>
          <a:ea typeface="ヒラギノ明朝 ProN W3" pitchFamily="-72" charset="-128"/>
          <a:cs typeface="ヒラギノ明朝 ProN W3" pitchFamily="-72" charset="-128"/>
          <a:sym typeface="Times New Roman" pitchFamily="-72" charset="0"/>
        </a:defRPr>
      </a:lvl6pPr>
      <a:lvl7pPr marL="914400" algn="l" rtl="0" fontAlgn="base">
        <a:lnSpc>
          <a:spcPct val="90000"/>
        </a:lnSpc>
        <a:spcBef>
          <a:spcPct val="0"/>
        </a:spcBef>
        <a:spcAft>
          <a:spcPct val="0"/>
        </a:spcAft>
        <a:defRPr sz="4400">
          <a:solidFill>
            <a:srgbClr val="FFCC66"/>
          </a:solidFill>
          <a:latin typeface="Times New Roman" pitchFamily="-72" charset="0"/>
          <a:ea typeface="ヒラギノ明朝 ProN W3" pitchFamily="-72" charset="-128"/>
          <a:cs typeface="ヒラギノ明朝 ProN W3" pitchFamily="-72" charset="-128"/>
          <a:sym typeface="Times New Roman" pitchFamily="-72" charset="0"/>
        </a:defRPr>
      </a:lvl7pPr>
      <a:lvl8pPr marL="1371600" algn="l" rtl="0" fontAlgn="base">
        <a:lnSpc>
          <a:spcPct val="90000"/>
        </a:lnSpc>
        <a:spcBef>
          <a:spcPct val="0"/>
        </a:spcBef>
        <a:spcAft>
          <a:spcPct val="0"/>
        </a:spcAft>
        <a:defRPr sz="4400">
          <a:solidFill>
            <a:srgbClr val="FFCC66"/>
          </a:solidFill>
          <a:latin typeface="Times New Roman" pitchFamily="-72" charset="0"/>
          <a:ea typeface="ヒラギノ明朝 ProN W3" pitchFamily="-72" charset="-128"/>
          <a:cs typeface="ヒラギノ明朝 ProN W3" pitchFamily="-72" charset="-128"/>
          <a:sym typeface="Times New Roman" pitchFamily="-72" charset="0"/>
        </a:defRPr>
      </a:lvl8pPr>
      <a:lvl9pPr marL="1828800" algn="l" rtl="0" fontAlgn="base">
        <a:lnSpc>
          <a:spcPct val="90000"/>
        </a:lnSpc>
        <a:spcBef>
          <a:spcPct val="0"/>
        </a:spcBef>
        <a:spcAft>
          <a:spcPct val="0"/>
        </a:spcAft>
        <a:defRPr sz="4400">
          <a:solidFill>
            <a:srgbClr val="FFCC66"/>
          </a:solidFill>
          <a:latin typeface="Times New Roman" pitchFamily="-72" charset="0"/>
          <a:ea typeface="ヒラギノ明朝 ProN W3" pitchFamily="-72" charset="-128"/>
          <a:cs typeface="ヒラギノ明朝 ProN W3" pitchFamily="-72" charset="-128"/>
          <a:sym typeface="Times New Roman" pitchFamily="-72" charset="0"/>
        </a:defRPr>
      </a:lvl9pPr>
    </p:titleStyle>
    <p:bodyStyle>
      <a:lvl1pPr marL="342900" indent="-342900" algn="l" rtl="0" fontAlgn="base">
        <a:lnSpc>
          <a:spcPct val="90000"/>
        </a:lnSpc>
        <a:spcBef>
          <a:spcPts val="800"/>
        </a:spcBef>
        <a:spcAft>
          <a:spcPct val="0"/>
        </a:spcAft>
        <a:buClr>
          <a:srgbClr val="FFFFFF"/>
        </a:buClr>
        <a:buSzPct val="80000"/>
        <a:buFont typeface="Wingdings" pitchFamily="-72" charset="2"/>
        <a:buChar char="l"/>
        <a:defRPr sz="3200">
          <a:solidFill>
            <a:schemeClr val="tx1"/>
          </a:solidFill>
          <a:latin typeface="+mn-lt"/>
          <a:ea typeface="+mn-ea"/>
          <a:cs typeface="+mn-cs"/>
          <a:sym typeface="Arial" pitchFamily="-72" charset="0"/>
        </a:defRPr>
      </a:lvl1pPr>
      <a:lvl2pPr marL="742950" indent="-285750" algn="l" rtl="0" fontAlgn="base">
        <a:lnSpc>
          <a:spcPct val="90000"/>
        </a:lnSpc>
        <a:spcBef>
          <a:spcPts val="700"/>
        </a:spcBef>
        <a:spcAft>
          <a:spcPct val="0"/>
        </a:spcAft>
        <a:buClr>
          <a:srgbClr val="FFFFFF"/>
        </a:buClr>
        <a:buSzPct val="80000"/>
        <a:buFont typeface="Wingdings" pitchFamily="-72" charset="2"/>
        <a:buChar char="n"/>
        <a:defRPr sz="2800">
          <a:solidFill>
            <a:schemeClr val="tx1"/>
          </a:solidFill>
          <a:latin typeface="+mn-lt"/>
          <a:ea typeface="+mn-ea"/>
          <a:cs typeface="+mn-cs"/>
          <a:sym typeface="Arial" pitchFamily="-72" charset="0"/>
        </a:defRPr>
      </a:lvl2pPr>
      <a:lvl3pPr marL="1143000" indent="-228600" algn="l" rtl="0" fontAlgn="base">
        <a:lnSpc>
          <a:spcPct val="90000"/>
        </a:lnSpc>
        <a:spcBef>
          <a:spcPts val="600"/>
        </a:spcBef>
        <a:spcAft>
          <a:spcPct val="0"/>
        </a:spcAft>
        <a:buClr>
          <a:srgbClr val="FFFFFF"/>
        </a:buClr>
        <a:buSzPct val="80000"/>
        <a:buFont typeface="Wingdings" pitchFamily="-72" charset="2"/>
        <a:buChar char="l"/>
        <a:defRPr sz="2400">
          <a:solidFill>
            <a:schemeClr val="tx1"/>
          </a:solidFill>
          <a:latin typeface="+mn-lt"/>
          <a:ea typeface="+mn-ea"/>
          <a:cs typeface="+mn-cs"/>
          <a:sym typeface="Arial" pitchFamily="-72" charset="0"/>
        </a:defRPr>
      </a:lvl3pPr>
      <a:lvl4pPr marL="1600200" indent="-228600" algn="l" rtl="0" fontAlgn="base">
        <a:lnSpc>
          <a:spcPct val="90000"/>
        </a:lnSpc>
        <a:spcBef>
          <a:spcPts val="500"/>
        </a:spcBef>
        <a:spcAft>
          <a:spcPct val="0"/>
        </a:spcAft>
        <a:buClr>
          <a:srgbClr val="FFFFFF"/>
        </a:buClr>
        <a:buSzPct val="80000"/>
        <a:buFont typeface="Wingdings" pitchFamily="-72" charset="2"/>
        <a:buChar char="n"/>
        <a:defRPr sz="2000">
          <a:solidFill>
            <a:schemeClr val="tx1"/>
          </a:solidFill>
          <a:latin typeface="+mn-lt"/>
          <a:ea typeface="+mn-ea"/>
          <a:cs typeface="+mn-cs"/>
          <a:sym typeface="Arial" pitchFamily="-72" charset="0"/>
        </a:defRPr>
      </a:lvl4pPr>
      <a:lvl5pPr marL="2057400" indent="-228600" algn="l" rtl="0" fontAlgn="base">
        <a:lnSpc>
          <a:spcPct val="90000"/>
        </a:lnSpc>
        <a:spcBef>
          <a:spcPts val="500"/>
        </a:spcBef>
        <a:spcAft>
          <a:spcPct val="0"/>
        </a:spcAft>
        <a:buClr>
          <a:srgbClr val="FFFFFF"/>
        </a:buClr>
        <a:buSzPct val="80000"/>
        <a:buFont typeface="Wingdings" pitchFamily="-72" charset="2"/>
        <a:buChar char="l"/>
        <a:defRPr sz="2000">
          <a:solidFill>
            <a:schemeClr val="tx1"/>
          </a:solidFill>
          <a:latin typeface="+mn-lt"/>
          <a:ea typeface="+mn-ea"/>
          <a:cs typeface="+mn-cs"/>
          <a:sym typeface="Arial" pitchFamily="-72" charset="0"/>
        </a:defRPr>
      </a:lvl5pPr>
      <a:lvl6pPr marL="2514600" indent="-228600" algn="l" rtl="0" fontAlgn="base">
        <a:lnSpc>
          <a:spcPct val="90000"/>
        </a:lnSpc>
        <a:spcBef>
          <a:spcPts val="500"/>
        </a:spcBef>
        <a:spcAft>
          <a:spcPct val="0"/>
        </a:spcAft>
        <a:buClr>
          <a:srgbClr val="FFFFFF"/>
        </a:buClr>
        <a:buSzPct val="80000"/>
        <a:buFont typeface="Wingdings" pitchFamily="-72" charset="2"/>
        <a:buChar char="l"/>
        <a:defRPr sz="2000">
          <a:solidFill>
            <a:schemeClr val="tx1"/>
          </a:solidFill>
          <a:latin typeface="+mn-lt"/>
          <a:ea typeface="+mn-ea"/>
          <a:cs typeface="+mn-cs"/>
          <a:sym typeface="Arial" pitchFamily="-72" charset="0"/>
        </a:defRPr>
      </a:lvl6pPr>
      <a:lvl7pPr marL="2971800" indent="-228600" algn="l" rtl="0" fontAlgn="base">
        <a:lnSpc>
          <a:spcPct val="90000"/>
        </a:lnSpc>
        <a:spcBef>
          <a:spcPts val="500"/>
        </a:spcBef>
        <a:spcAft>
          <a:spcPct val="0"/>
        </a:spcAft>
        <a:buClr>
          <a:srgbClr val="FFFFFF"/>
        </a:buClr>
        <a:buSzPct val="80000"/>
        <a:buFont typeface="Wingdings" pitchFamily="-72" charset="2"/>
        <a:buChar char="l"/>
        <a:defRPr sz="2000">
          <a:solidFill>
            <a:schemeClr val="tx1"/>
          </a:solidFill>
          <a:latin typeface="+mn-lt"/>
          <a:ea typeface="+mn-ea"/>
          <a:cs typeface="+mn-cs"/>
          <a:sym typeface="Arial" pitchFamily="-72" charset="0"/>
        </a:defRPr>
      </a:lvl7pPr>
      <a:lvl8pPr marL="3429000" indent="-228600" algn="l" rtl="0" fontAlgn="base">
        <a:lnSpc>
          <a:spcPct val="90000"/>
        </a:lnSpc>
        <a:spcBef>
          <a:spcPts val="500"/>
        </a:spcBef>
        <a:spcAft>
          <a:spcPct val="0"/>
        </a:spcAft>
        <a:buClr>
          <a:srgbClr val="FFFFFF"/>
        </a:buClr>
        <a:buSzPct val="80000"/>
        <a:buFont typeface="Wingdings" pitchFamily="-72" charset="2"/>
        <a:buChar char="l"/>
        <a:defRPr sz="2000">
          <a:solidFill>
            <a:schemeClr val="tx1"/>
          </a:solidFill>
          <a:latin typeface="+mn-lt"/>
          <a:ea typeface="+mn-ea"/>
          <a:cs typeface="+mn-cs"/>
          <a:sym typeface="Arial" pitchFamily="-72" charset="0"/>
        </a:defRPr>
      </a:lvl8pPr>
      <a:lvl9pPr marL="3886200" indent="-228600" algn="l" rtl="0" fontAlgn="base">
        <a:lnSpc>
          <a:spcPct val="90000"/>
        </a:lnSpc>
        <a:spcBef>
          <a:spcPts val="500"/>
        </a:spcBef>
        <a:spcAft>
          <a:spcPct val="0"/>
        </a:spcAft>
        <a:buClr>
          <a:srgbClr val="FFFFFF"/>
        </a:buClr>
        <a:buSzPct val="80000"/>
        <a:buFont typeface="Wingdings" pitchFamily="-72" charset="2"/>
        <a:buChar char="l"/>
        <a:defRPr sz="2000">
          <a:solidFill>
            <a:schemeClr val="tx1"/>
          </a:solidFill>
          <a:latin typeface="+mn-lt"/>
          <a:ea typeface="+mn-ea"/>
          <a:cs typeface="+mn-cs"/>
          <a:sym typeface="Arial" pitchFamily="-72"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41" name="Text Box 1"/>
          <p:cNvSpPr txBox="1">
            <a:spLocks noChangeArrowheads="1"/>
          </p:cNvSpPr>
          <p:nvPr>
            <p:ph type="sldNum" sz="quarter" idx="4"/>
          </p:nvPr>
        </p:nvSpPr>
        <p:spPr bwMode="auto">
          <a:xfrm>
            <a:off x="8551863" y="6426200"/>
            <a:ext cx="287337" cy="2794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a:spcBef>
                <a:spcPts val="838"/>
              </a:spcBef>
              <a:defRPr sz="1400">
                <a:solidFill>
                  <a:schemeClr val="tx1"/>
                </a:solidFill>
                <a:latin typeface="+mn-lt"/>
                <a:ea typeface="Arial" pitchFamily="-72" charset="0"/>
                <a:cs typeface="Arial" pitchFamily="-72" charset="0"/>
                <a:sym typeface="Arial" pitchFamily="-72" charset="0"/>
              </a:defRPr>
            </a:lvl1pPr>
          </a:lstStyle>
          <a:p>
            <a:fld id="{3C4B8BA0-EE96-41B8-923C-07646D71094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ransition/>
  <p:hf hdr="0" ftr="0" dt="0"/>
  <p:txStyles>
    <p:titleStyle>
      <a:lvl1pPr algn="l" rtl="0" fontAlgn="base">
        <a:lnSpc>
          <a:spcPct val="90000"/>
        </a:lnSpc>
        <a:spcBef>
          <a:spcPts val="1100"/>
        </a:spcBef>
        <a:spcAft>
          <a:spcPct val="0"/>
        </a:spcAft>
        <a:defRPr sz="4400">
          <a:solidFill>
            <a:srgbClr val="996600"/>
          </a:solidFill>
          <a:latin typeface="+mj-lt"/>
          <a:ea typeface="+mj-ea"/>
          <a:cs typeface="+mj-cs"/>
          <a:sym typeface="Arial" pitchFamily="-72" charset="0"/>
        </a:defRPr>
      </a:lvl1pPr>
      <a:lvl2pPr algn="l" rtl="0" fontAlgn="base">
        <a:lnSpc>
          <a:spcPct val="90000"/>
        </a:lnSpc>
        <a:spcBef>
          <a:spcPts val="1100"/>
        </a:spcBef>
        <a:spcAft>
          <a:spcPct val="0"/>
        </a:spcAft>
        <a:defRPr sz="4400">
          <a:solidFill>
            <a:srgbClr val="996600"/>
          </a:solidFill>
          <a:latin typeface="Arial" pitchFamily="-72" charset="0"/>
          <a:ea typeface="ヒラギノ角ゴ ProN W3" pitchFamily="-72" charset="-128"/>
          <a:cs typeface="ヒラギノ角ゴ ProN W3" pitchFamily="-72" charset="-128"/>
          <a:sym typeface="Arial" pitchFamily="-72" charset="0"/>
        </a:defRPr>
      </a:lvl2pPr>
      <a:lvl3pPr algn="l" rtl="0" fontAlgn="base">
        <a:lnSpc>
          <a:spcPct val="90000"/>
        </a:lnSpc>
        <a:spcBef>
          <a:spcPts val="1100"/>
        </a:spcBef>
        <a:spcAft>
          <a:spcPct val="0"/>
        </a:spcAft>
        <a:defRPr sz="4400">
          <a:solidFill>
            <a:srgbClr val="996600"/>
          </a:solidFill>
          <a:latin typeface="Arial" pitchFamily="-72" charset="0"/>
          <a:ea typeface="ヒラギノ角ゴ ProN W3" pitchFamily="-72" charset="-128"/>
          <a:cs typeface="ヒラギノ角ゴ ProN W3" pitchFamily="-72" charset="-128"/>
          <a:sym typeface="Arial" pitchFamily="-72" charset="0"/>
        </a:defRPr>
      </a:lvl3pPr>
      <a:lvl4pPr algn="l" rtl="0" fontAlgn="base">
        <a:lnSpc>
          <a:spcPct val="90000"/>
        </a:lnSpc>
        <a:spcBef>
          <a:spcPts val="1100"/>
        </a:spcBef>
        <a:spcAft>
          <a:spcPct val="0"/>
        </a:spcAft>
        <a:defRPr sz="4400">
          <a:solidFill>
            <a:srgbClr val="996600"/>
          </a:solidFill>
          <a:latin typeface="Arial" pitchFamily="-72" charset="0"/>
          <a:ea typeface="ヒラギノ角ゴ ProN W3" pitchFamily="-72" charset="-128"/>
          <a:cs typeface="ヒラギノ角ゴ ProN W3" pitchFamily="-72" charset="-128"/>
          <a:sym typeface="Arial" pitchFamily="-72" charset="0"/>
        </a:defRPr>
      </a:lvl4pPr>
      <a:lvl5pPr algn="l" rtl="0" fontAlgn="base">
        <a:lnSpc>
          <a:spcPct val="90000"/>
        </a:lnSpc>
        <a:spcBef>
          <a:spcPts val="1100"/>
        </a:spcBef>
        <a:spcAft>
          <a:spcPct val="0"/>
        </a:spcAft>
        <a:defRPr sz="4400">
          <a:solidFill>
            <a:srgbClr val="996600"/>
          </a:solidFill>
          <a:latin typeface="Arial" pitchFamily="-72" charset="0"/>
          <a:ea typeface="ヒラギノ角ゴ ProN W3" pitchFamily="-72" charset="-128"/>
          <a:cs typeface="ヒラギノ角ゴ ProN W3" pitchFamily="-72" charset="-128"/>
          <a:sym typeface="Arial" pitchFamily="-72" charset="0"/>
        </a:defRPr>
      </a:lvl5pPr>
      <a:lvl6pPr marL="457200" algn="l" rtl="0" fontAlgn="base">
        <a:lnSpc>
          <a:spcPct val="90000"/>
        </a:lnSpc>
        <a:spcBef>
          <a:spcPts val="1100"/>
        </a:spcBef>
        <a:spcAft>
          <a:spcPct val="0"/>
        </a:spcAft>
        <a:defRPr sz="4400">
          <a:solidFill>
            <a:srgbClr val="996600"/>
          </a:solidFill>
          <a:latin typeface="Arial" pitchFamily="-72" charset="0"/>
          <a:ea typeface="ヒラギノ角ゴ ProN W3" pitchFamily="-72" charset="-128"/>
          <a:cs typeface="ヒラギノ角ゴ ProN W3" pitchFamily="-72" charset="-128"/>
          <a:sym typeface="Arial" pitchFamily="-72" charset="0"/>
        </a:defRPr>
      </a:lvl6pPr>
      <a:lvl7pPr marL="914400" algn="l" rtl="0" fontAlgn="base">
        <a:lnSpc>
          <a:spcPct val="90000"/>
        </a:lnSpc>
        <a:spcBef>
          <a:spcPts val="1100"/>
        </a:spcBef>
        <a:spcAft>
          <a:spcPct val="0"/>
        </a:spcAft>
        <a:defRPr sz="4400">
          <a:solidFill>
            <a:srgbClr val="996600"/>
          </a:solidFill>
          <a:latin typeface="Arial" pitchFamily="-72" charset="0"/>
          <a:ea typeface="ヒラギノ角ゴ ProN W3" pitchFamily="-72" charset="-128"/>
          <a:cs typeface="ヒラギノ角ゴ ProN W3" pitchFamily="-72" charset="-128"/>
          <a:sym typeface="Arial" pitchFamily="-72" charset="0"/>
        </a:defRPr>
      </a:lvl7pPr>
      <a:lvl8pPr marL="1371600" algn="l" rtl="0" fontAlgn="base">
        <a:lnSpc>
          <a:spcPct val="90000"/>
        </a:lnSpc>
        <a:spcBef>
          <a:spcPts val="1100"/>
        </a:spcBef>
        <a:spcAft>
          <a:spcPct val="0"/>
        </a:spcAft>
        <a:defRPr sz="4400">
          <a:solidFill>
            <a:srgbClr val="996600"/>
          </a:solidFill>
          <a:latin typeface="Arial" pitchFamily="-72" charset="0"/>
          <a:ea typeface="ヒラギノ角ゴ ProN W3" pitchFamily="-72" charset="-128"/>
          <a:cs typeface="ヒラギノ角ゴ ProN W3" pitchFamily="-72" charset="-128"/>
          <a:sym typeface="Arial" pitchFamily="-72" charset="0"/>
        </a:defRPr>
      </a:lvl8pPr>
      <a:lvl9pPr marL="1828800" algn="l" rtl="0" fontAlgn="base">
        <a:lnSpc>
          <a:spcPct val="90000"/>
        </a:lnSpc>
        <a:spcBef>
          <a:spcPts val="1100"/>
        </a:spcBef>
        <a:spcAft>
          <a:spcPct val="0"/>
        </a:spcAft>
        <a:defRPr sz="4400">
          <a:solidFill>
            <a:srgbClr val="996600"/>
          </a:solidFill>
          <a:latin typeface="Arial" pitchFamily="-72" charset="0"/>
          <a:ea typeface="ヒラギノ角ゴ ProN W3" pitchFamily="-72" charset="-128"/>
          <a:cs typeface="ヒラギノ角ゴ ProN W3" pitchFamily="-72" charset="-128"/>
          <a:sym typeface="Arial" pitchFamily="-72" charset="0"/>
        </a:defRPr>
      </a:lvl9pPr>
    </p:titleStyle>
    <p:bodyStyle>
      <a:lvl1pPr marL="342900" indent="-342900" algn="l" rtl="0" fontAlgn="base">
        <a:lnSpc>
          <a:spcPct val="90000"/>
        </a:lnSpc>
        <a:spcBef>
          <a:spcPts val="800"/>
        </a:spcBef>
        <a:spcAft>
          <a:spcPct val="0"/>
        </a:spcAft>
        <a:buClr>
          <a:srgbClr val="000000"/>
        </a:buClr>
        <a:buSzPct val="69000"/>
        <a:buFont typeface="Wingdings" pitchFamily="-72" charset="2"/>
        <a:buChar char="l"/>
        <a:defRPr sz="3200">
          <a:solidFill>
            <a:schemeClr val="tx1"/>
          </a:solidFill>
          <a:latin typeface="+mn-lt"/>
          <a:ea typeface="+mn-ea"/>
          <a:cs typeface="+mn-cs"/>
          <a:sym typeface="Arial" pitchFamily="-72" charset="0"/>
        </a:defRPr>
      </a:lvl1pPr>
      <a:lvl2pPr marL="742950" indent="-285750" algn="l" rtl="0" fontAlgn="base">
        <a:lnSpc>
          <a:spcPct val="90000"/>
        </a:lnSpc>
        <a:spcBef>
          <a:spcPts val="700"/>
        </a:spcBef>
        <a:spcAft>
          <a:spcPct val="0"/>
        </a:spcAft>
        <a:buClr>
          <a:srgbClr val="000000"/>
        </a:buClr>
        <a:buSzPct val="100000"/>
        <a:buFont typeface="Arial" pitchFamily="-72" charset="0"/>
        <a:buChar char="–"/>
        <a:defRPr sz="2800">
          <a:solidFill>
            <a:schemeClr val="tx1"/>
          </a:solidFill>
          <a:latin typeface="+mn-lt"/>
          <a:ea typeface="+mn-ea"/>
          <a:cs typeface="+mn-cs"/>
          <a:sym typeface="Arial" pitchFamily="-72" charset="0"/>
        </a:defRPr>
      </a:lvl2pPr>
      <a:lvl3pPr marL="1143000" indent="-228600" algn="l" rtl="0" fontAlgn="base">
        <a:lnSpc>
          <a:spcPct val="90000"/>
        </a:lnSpc>
        <a:spcBef>
          <a:spcPts val="600"/>
        </a:spcBef>
        <a:spcAft>
          <a:spcPct val="0"/>
        </a:spcAft>
        <a:buClr>
          <a:srgbClr val="000000"/>
        </a:buClr>
        <a:buSzPct val="69000"/>
        <a:buFont typeface="Wingdings" pitchFamily="-72" charset="2"/>
        <a:buChar char="l"/>
        <a:defRPr sz="2400">
          <a:solidFill>
            <a:schemeClr val="tx1"/>
          </a:solidFill>
          <a:latin typeface="+mn-lt"/>
          <a:ea typeface="+mn-ea"/>
          <a:cs typeface="+mn-cs"/>
          <a:sym typeface="Arial" pitchFamily="-72" charset="0"/>
        </a:defRPr>
      </a:lvl3pPr>
      <a:lvl4pPr marL="1600200" indent="-228600" algn="l" rtl="0" fontAlgn="base">
        <a:lnSpc>
          <a:spcPct val="90000"/>
        </a:lnSpc>
        <a:spcBef>
          <a:spcPts val="500"/>
        </a:spcBef>
        <a:spcAft>
          <a:spcPct val="0"/>
        </a:spcAft>
        <a:buClr>
          <a:srgbClr val="000000"/>
        </a:buClr>
        <a:buSzPct val="100000"/>
        <a:buFont typeface="Arial" pitchFamily="-72" charset="0"/>
        <a:buChar char="–"/>
        <a:defRPr sz="2000">
          <a:solidFill>
            <a:schemeClr val="tx1"/>
          </a:solidFill>
          <a:latin typeface="+mn-lt"/>
          <a:ea typeface="+mn-ea"/>
          <a:cs typeface="+mn-cs"/>
          <a:sym typeface="Arial" pitchFamily="-72" charset="0"/>
        </a:defRPr>
      </a:lvl4pPr>
      <a:lvl5pPr marL="2057400" indent="-228600" algn="l" rtl="0" fontAlgn="base">
        <a:lnSpc>
          <a:spcPct val="90000"/>
        </a:lnSpc>
        <a:spcBef>
          <a:spcPts val="500"/>
        </a:spcBef>
        <a:spcAft>
          <a:spcPct val="0"/>
        </a:spcAft>
        <a:buClr>
          <a:srgbClr val="000000"/>
        </a:buClr>
        <a:buSzPct val="69000"/>
        <a:buFont typeface="Wingdings" pitchFamily="-72" charset="2"/>
        <a:buChar char="l"/>
        <a:defRPr sz="2000">
          <a:solidFill>
            <a:schemeClr val="tx1"/>
          </a:solidFill>
          <a:latin typeface="+mn-lt"/>
          <a:ea typeface="+mn-ea"/>
          <a:cs typeface="+mn-cs"/>
          <a:sym typeface="Arial" pitchFamily="-72" charset="0"/>
        </a:defRPr>
      </a:lvl5pPr>
      <a:lvl6pPr marL="2514600" indent="-228600" algn="l" rtl="0" fontAlgn="base">
        <a:lnSpc>
          <a:spcPct val="90000"/>
        </a:lnSpc>
        <a:spcBef>
          <a:spcPts val="500"/>
        </a:spcBef>
        <a:spcAft>
          <a:spcPct val="0"/>
        </a:spcAft>
        <a:buClr>
          <a:srgbClr val="000000"/>
        </a:buClr>
        <a:buSzPct val="69000"/>
        <a:buFont typeface="Wingdings" pitchFamily="-72" charset="2"/>
        <a:buChar char="l"/>
        <a:defRPr sz="2000">
          <a:solidFill>
            <a:schemeClr val="tx1"/>
          </a:solidFill>
          <a:latin typeface="+mn-lt"/>
          <a:ea typeface="+mn-ea"/>
          <a:cs typeface="+mn-cs"/>
          <a:sym typeface="Arial" pitchFamily="-72" charset="0"/>
        </a:defRPr>
      </a:lvl6pPr>
      <a:lvl7pPr marL="2971800" indent="-228600" algn="l" rtl="0" fontAlgn="base">
        <a:lnSpc>
          <a:spcPct val="90000"/>
        </a:lnSpc>
        <a:spcBef>
          <a:spcPts val="500"/>
        </a:spcBef>
        <a:spcAft>
          <a:spcPct val="0"/>
        </a:spcAft>
        <a:buClr>
          <a:srgbClr val="000000"/>
        </a:buClr>
        <a:buSzPct val="69000"/>
        <a:buFont typeface="Wingdings" pitchFamily="-72" charset="2"/>
        <a:buChar char="l"/>
        <a:defRPr sz="2000">
          <a:solidFill>
            <a:schemeClr val="tx1"/>
          </a:solidFill>
          <a:latin typeface="+mn-lt"/>
          <a:ea typeface="+mn-ea"/>
          <a:cs typeface="+mn-cs"/>
          <a:sym typeface="Arial" pitchFamily="-72" charset="0"/>
        </a:defRPr>
      </a:lvl7pPr>
      <a:lvl8pPr marL="3429000" indent="-228600" algn="l" rtl="0" fontAlgn="base">
        <a:lnSpc>
          <a:spcPct val="90000"/>
        </a:lnSpc>
        <a:spcBef>
          <a:spcPts val="500"/>
        </a:spcBef>
        <a:spcAft>
          <a:spcPct val="0"/>
        </a:spcAft>
        <a:buClr>
          <a:srgbClr val="000000"/>
        </a:buClr>
        <a:buSzPct val="69000"/>
        <a:buFont typeface="Wingdings" pitchFamily="-72" charset="2"/>
        <a:buChar char="l"/>
        <a:defRPr sz="2000">
          <a:solidFill>
            <a:schemeClr val="tx1"/>
          </a:solidFill>
          <a:latin typeface="+mn-lt"/>
          <a:ea typeface="+mn-ea"/>
          <a:cs typeface="+mn-cs"/>
          <a:sym typeface="Arial" pitchFamily="-72" charset="0"/>
        </a:defRPr>
      </a:lvl8pPr>
      <a:lvl9pPr marL="3886200" indent="-228600" algn="l" rtl="0" fontAlgn="base">
        <a:lnSpc>
          <a:spcPct val="90000"/>
        </a:lnSpc>
        <a:spcBef>
          <a:spcPts val="500"/>
        </a:spcBef>
        <a:spcAft>
          <a:spcPct val="0"/>
        </a:spcAft>
        <a:buClr>
          <a:srgbClr val="000000"/>
        </a:buClr>
        <a:buSzPct val="69000"/>
        <a:buFont typeface="Wingdings" pitchFamily="-72" charset="2"/>
        <a:buChar char="l"/>
        <a:defRPr sz="2000">
          <a:solidFill>
            <a:schemeClr val="tx1"/>
          </a:solidFill>
          <a:latin typeface="+mn-lt"/>
          <a:ea typeface="+mn-ea"/>
          <a:cs typeface="+mn-cs"/>
          <a:sym typeface="Arial" pitchFamily="-72"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1265" name="Text Box 1"/>
          <p:cNvSpPr txBox="1">
            <a:spLocks noChangeArrowheads="1"/>
          </p:cNvSpPr>
          <p:nvPr>
            <p:ph type="sldNum" sz="quarter" idx="4"/>
          </p:nvPr>
        </p:nvSpPr>
        <p:spPr bwMode="auto">
          <a:xfrm>
            <a:off x="8170863" y="6315075"/>
            <a:ext cx="287337" cy="2794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lgn="r">
              <a:defRPr sz="1400">
                <a:solidFill>
                  <a:schemeClr val="tx1"/>
                </a:solidFill>
                <a:latin typeface="+mn-lt"/>
                <a:ea typeface="Arial" pitchFamily="-72" charset="0"/>
                <a:cs typeface="Arial" pitchFamily="-72" charset="0"/>
                <a:sym typeface="Arial" pitchFamily="-72" charset="0"/>
              </a:defRPr>
            </a:lvl1pPr>
          </a:lstStyle>
          <a:p>
            <a:fld id="{7AEC9B15-AF8C-4D82-AAF4-350196620F4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ransition/>
  <p:hf hdr="0" ftr="0" dt="0"/>
  <p:txStyles>
    <p:titleStyle>
      <a:lvl1pPr algn="ctr" rtl="0" fontAlgn="base">
        <a:spcBef>
          <a:spcPct val="0"/>
        </a:spcBef>
        <a:spcAft>
          <a:spcPct val="0"/>
        </a:spcAft>
        <a:defRPr sz="4400">
          <a:solidFill>
            <a:schemeClr val="tx1"/>
          </a:solidFill>
          <a:latin typeface="+mj-lt"/>
          <a:ea typeface="+mj-ea"/>
          <a:cs typeface="+mj-cs"/>
          <a:sym typeface="Arial Bold" pitchFamily="-72" charset="0"/>
        </a:defRPr>
      </a:lvl1pPr>
      <a:lvl2pPr algn="ctr" rtl="0" fontAlgn="base">
        <a:spcBef>
          <a:spcPct val="0"/>
        </a:spcBef>
        <a:spcAft>
          <a:spcPct val="0"/>
        </a:spcAft>
        <a:defRPr sz="4400">
          <a:solidFill>
            <a:schemeClr val="tx1"/>
          </a:solidFill>
          <a:latin typeface="Arial Bold" pitchFamily="-72" charset="0"/>
          <a:ea typeface="ヒラギノ角ゴ ProN W6" pitchFamily="-72" charset="-128"/>
          <a:cs typeface="ヒラギノ角ゴ ProN W6" pitchFamily="-72" charset="-128"/>
          <a:sym typeface="Arial Bold" pitchFamily="-72" charset="0"/>
        </a:defRPr>
      </a:lvl2pPr>
      <a:lvl3pPr algn="ctr" rtl="0" fontAlgn="base">
        <a:spcBef>
          <a:spcPct val="0"/>
        </a:spcBef>
        <a:spcAft>
          <a:spcPct val="0"/>
        </a:spcAft>
        <a:defRPr sz="4400">
          <a:solidFill>
            <a:schemeClr val="tx1"/>
          </a:solidFill>
          <a:latin typeface="Arial Bold" pitchFamily="-72" charset="0"/>
          <a:ea typeface="ヒラギノ角ゴ ProN W6" pitchFamily="-72" charset="-128"/>
          <a:cs typeface="ヒラギノ角ゴ ProN W6" pitchFamily="-72" charset="-128"/>
          <a:sym typeface="Arial Bold" pitchFamily="-72" charset="0"/>
        </a:defRPr>
      </a:lvl3pPr>
      <a:lvl4pPr algn="ctr" rtl="0" fontAlgn="base">
        <a:spcBef>
          <a:spcPct val="0"/>
        </a:spcBef>
        <a:spcAft>
          <a:spcPct val="0"/>
        </a:spcAft>
        <a:defRPr sz="4400">
          <a:solidFill>
            <a:schemeClr val="tx1"/>
          </a:solidFill>
          <a:latin typeface="Arial Bold" pitchFamily="-72" charset="0"/>
          <a:ea typeface="ヒラギノ角ゴ ProN W6" pitchFamily="-72" charset="-128"/>
          <a:cs typeface="ヒラギノ角ゴ ProN W6" pitchFamily="-72" charset="-128"/>
          <a:sym typeface="Arial Bold" pitchFamily="-72" charset="0"/>
        </a:defRPr>
      </a:lvl4pPr>
      <a:lvl5pPr algn="ctr" rtl="0" fontAlgn="base">
        <a:spcBef>
          <a:spcPct val="0"/>
        </a:spcBef>
        <a:spcAft>
          <a:spcPct val="0"/>
        </a:spcAft>
        <a:defRPr sz="4400">
          <a:solidFill>
            <a:schemeClr val="tx1"/>
          </a:solidFill>
          <a:latin typeface="Arial Bold" pitchFamily="-72" charset="0"/>
          <a:ea typeface="ヒラギノ角ゴ ProN W6" pitchFamily="-72" charset="-128"/>
          <a:cs typeface="ヒラギノ角ゴ ProN W6" pitchFamily="-72" charset="-128"/>
          <a:sym typeface="Arial Bold" pitchFamily="-72" charset="0"/>
        </a:defRPr>
      </a:lvl5pPr>
      <a:lvl6pPr marL="457200" algn="ctr" rtl="0" fontAlgn="base">
        <a:spcBef>
          <a:spcPct val="0"/>
        </a:spcBef>
        <a:spcAft>
          <a:spcPct val="0"/>
        </a:spcAft>
        <a:defRPr sz="4400">
          <a:solidFill>
            <a:schemeClr val="tx1"/>
          </a:solidFill>
          <a:latin typeface="Arial Bold" pitchFamily="-72" charset="0"/>
          <a:ea typeface="ヒラギノ角ゴ ProN W6" pitchFamily="-72" charset="-128"/>
          <a:cs typeface="ヒラギノ角ゴ ProN W6" pitchFamily="-72" charset="-128"/>
          <a:sym typeface="Arial Bold" pitchFamily="-72" charset="0"/>
        </a:defRPr>
      </a:lvl6pPr>
      <a:lvl7pPr marL="914400" algn="ctr" rtl="0" fontAlgn="base">
        <a:spcBef>
          <a:spcPct val="0"/>
        </a:spcBef>
        <a:spcAft>
          <a:spcPct val="0"/>
        </a:spcAft>
        <a:defRPr sz="4400">
          <a:solidFill>
            <a:schemeClr val="tx1"/>
          </a:solidFill>
          <a:latin typeface="Arial Bold" pitchFamily="-72" charset="0"/>
          <a:ea typeface="ヒラギノ角ゴ ProN W6" pitchFamily="-72" charset="-128"/>
          <a:cs typeface="ヒラギノ角ゴ ProN W6" pitchFamily="-72" charset="-128"/>
          <a:sym typeface="Arial Bold" pitchFamily="-72" charset="0"/>
        </a:defRPr>
      </a:lvl7pPr>
      <a:lvl8pPr marL="1371600" algn="ctr" rtl="0" fontAlgn="base">
        <a:spcBef>
          <a:spcPct val="0"/>
        </a:spcBef>
        <a:spcAft>
          <a:spcPct val="0"/>
        </a:spcAft>
        <a:defRPr sz="4400">
          <a:solidFill>
            <a:schemeClr val="tx1"/>
          </a:solidFill>
          <a:latin typeface="Arial Bold" pitchFamily="-72" charset="0"/>
          <a:ea typeface="ヒラギノ角ゴ ProN W6" pitchFamily="-72" charset="-128"/>
          <a:cs typeface="ヒラギノ角ゴ ProN W6" pitchFamily="-72" charset="-128"/>
          <a:sym typeface="Arial Bold" pitchFamily="-72" charset="0"/>
        </a:defRPr>
      </a:lvl8pPr>
      <a:lvl9pPr marL="1828800" algn="ctr" rtl="0" fontAlgn="base">
        <a:spcBef>
          <a:spcPct val="0"/>
        </a:spcBef>
        <a:spcAft>
          <a:spcPct val="0"/>
        </a:spcAft>
        <a:defRPr sz="4400">
          <a:solidFill>
            <a:schemeClr val="tx1"/>
          </a:solidFill>
          <a:latin typeface="Arial Bold" pitchFamily="-72" charset="0"/>
          <a:ea typeface="ヒラギノ角ゴ ProN W6" pitchFamily="-72" charset="-128"/>
          <a:cs typeface="ヒラギノ角ゴ ProN W6" pitchFamily="-72" charset="-128"/>
          <a:sym typeface="Arial Bold" pitchFamily="-72" charset="0"/>
        </a:defRPr>
      </a:lvl9pPr>
    </p:titleStyle>
    <p:bodyStyle>
      <a:lvl1pPr marL="342900" indent="-342900" algn="l" rtl="0" fontAlgn="base">
        <a:spcBef>
          <a:spcPts val="800"/>
        </a:spcBef>
        <a:spcAft>
          <a:spcPct val="0"/>
        </a:spcAft>
        <a:buClr>
          <a:srgbClr val="212164"/>
        </a:buClr>
        <a:buSzPct val="100000"/>
        <a:buFont typeface="Arial" pitchFamily="-72" charset="0"/>
        <a:buChar char="•"/>
        <a:defRPr sz="3200">
          <a:solidFill>
            <a:schemeClr val="tx1"/>
          </a:solidFill>
          <a:latin typeface="+mn-lt"/>
          <a:ea typeface="+mn-ea"/>
          <a:cs typeface="+mn-cs"/>
          <a:sym typeface="Arial" pitchFamily="-72" charset="0"/>
        </a:defRPr>
      </a:lvl1pPr>
      <a:lvl2pPr marL="742950" indent="-285750" algn="l" rtl="0" fontAlgn="base">
        <a:spcBef>
          <a:spcPts val="700"/>
        </a:spcBef>
        <a:spcAft>
          <a:spcPct val="0"/>
        </a:spcAft>
        <a:buClr>
          <a:srgbClr val="212164"/>
        </a:buClr>
        <a:buSzPct val="100000"/>
        <a:buFont typeface="Arial" pitchFamily="-72" charset="0"/>
        <a:buChar char="–"/>
        <a:defRPr sz="2800">
          <a:solidFill>
            <a:schemeClr val="tx1"/>
          </a:solidFill>
          <a:latin typeface="+mn-lt"/>
          <a:ea typeface="+mn-ea"/>
          <a:cs typeface="+mn-cs"/>
          <a:sym typeface="Arial" pitchFamily="-72" charset="0"/>
        </a:defRPr>
      </a:lvl2pPr>
      <a:lvl3pPr marL="1143000" indent="-228600" algn="l" rtl="0" fontAlgn="base">
        <a:spcBef>
          <a:spcPts val="600"/>
        </a:spcBef>
        <a:spcAft>
          <a:spcPct val="0"/>
        </a:spcAft>
        <a:buClr>
          <a:srgbClr val="212164"/>
        </a:buClr>
        <a:buSzPct val="100000"/>
        <a:buFont typeface="Arial" pitchFamily="-72" charset="0"/>
        <a:buChar char="•"/>
        <a:defRPr sz="2400">
          <a:solidFill>
            <a:schemeClr val="tx1"/>
          </a:solidFill>
          <a:latin typeface="+mn-lt"/>
          <a:ea typeface="+mn-ea"/>
          <a:cs typeface="+mn-cs"/>
          <a:sym typeface="Arial" pitchFamily="-72" charset="0"/>
        </a:defRPr>
      </a:lvl3pPr>
      <a:lvl4pPr marL="1600200" indent="-228600" algn="l" rtl="0" fontAlgn="base">
        <a:spcBef>
          <a:spcPts val="500"/>
        </a:spcBef>
        <a:spcAft>
          <a:spcPct val="0"/>
        </a:spcAft>
        <a:buClr>
          <a:srgbClr val="212164"/>
        </a:buClr>
        <a:buSzPct val="100000"/>
        <a:buFont typeface="Arial" pitchFamily="-72" charset="0"/>
        <a:buChar char="–"/>
        <a:defRPr sz="2000">
          <a:solidFill>
            <a:schemeClr val="tx1"/>
          </a:solidFill>
          <a:latin typeface="+mn-lt"/>
          <a:ea typeface="+mn-ea"/>
          <a:cs typeface="+mn-cs"/>
          <a:sym typeface="Arial" pitchFamily="-72" charset="0"/>
        </a:defRPr>
      </a:lvl4pPr>
      <a:lvl5pPr marL="2057400" indent="-228600" algn="l" rtl="0" fontAlgn="base">
        <a:spcBef>
          <a:spcPts val="500"/>
        </a:spcBef>
        <a:spcAft>
          <a:spcPct val="0"/>
        </a:spcAft>
        <a:buClr>
          <a:srgbClr val="212164"/>
        </a:buClr>
        <a:buSzPct val="100000"/>
        <a:buFont typeface="Arial" pitchFamily="-72" charset="0"/>
        <a:buChar char="»"/>
        <a:defRPr sz="2000">
          <a:solidFill>
            <a:schemeClr val="tx1"/>
          </a:solidFill>
          <a:latin typeface="+mn-lt"/>
          <a:ea typeface="+mn-ea"/>
          <a:cs typeface="+mn-cs"/>
          <a:sym typeface="Arial" pitchFamily="-72" charset="0"/>
        </a:defRPr>
      </a:lvl5pPr>
      <a:lvl6pPr marL="2514600" indent="-228600" algn="l" rtl="0" fontAlgn="base">
        <a:spcBef>
          <a:spcPts val="500"/>
        </a:spcBef>
        <a:spcAft>
          <a:spcPct val="0"/>
        </a:spcAft>
        <a:buClr>
          <a:srgbClr val="212164"/>
        </a:buClr>
        <a:buSzPct val="100000"/>
        <a:buFont typeface="Arial" pitchFamily="-72" charset="0"/>
        <a:buChar char="»"/>
        <a:defRPr sz="2000">
          <a:solidFill>
            <a:schemeClr val="tx1"/>
          </a:solidFill>
          <a:latin typeface="+mn-lt"/>
          <a:ea typeface="+mn-ea"/>
          <a:cs typeface="+mn-cs"/>
          <a:sym typeface="Arial" pitchFamily="-72" charset="0"/>
        </a:defRPr>
      </a:lvl6pPr>
      <a:lvl7pPr marL="2971800" indent="-228600" algn="l" rtl="0" fontAlgn="base">
        <a:spcBef>
          <a:spcPts val="500"/>
        </a:spcBef>
        <a:spcAft>
          <a:spcPct val="0"/>
        </a:spcAft>
        <a:buClr>
          <a:srgbClr val="212164"/>
        </a:buClr>
        <a:buSzPct val="100000"/>
        <a:buFont typeface="Arial" pitchFamily="-72" charset="0"/>
        <a:buChar char="»"/>
        <a:defRPr sz="2000">
          <a:solidFill>
            <a:schemeClr val="tx1"/>
          </a:solidFill>
          <a:latin typeface="+mn-lt"/>
          <a:ea typeface="+mn-ea"/>
          <a:cs typeface="+mn-cs"/>
          <a:sym typeface="Arial" pitchFamily="-72" charset="0"/>
        </a:defRPr>
      </a:lvl7pPr>
      <a:lvl8pPr marL="3429000" indent="-228600" algn="l" rtl="0" fontAlgn="base">
        <a:spcBef>
          <a:spcPts val="500"/>
        </a:spcBef>
        <a:spcAft>
          <a:spcPct val="0"/>
        </a:spcAft>
        <a:buClr>
          <a:srgbClr val="212164"/>
        </a:buClr>
        <a:buSzPct val="100000"/>
        <a:buFont typeface="Arial" pitchFamily="-72" charset="0"/>
        <a:buChar char="»"/>
        <a:defRPr sz="2000">
          <a:solidFill>
            <a:schemeClr val="tx1"/>
          </a:solidFill>
          <a:latin typeface="+mn-lt"/>
          <a:ea typeface="+mn-ea"/>
          <a:cs typeface="+mn-cs"/>
          <a:sym typeface="Arial" pitchFamily="-72" charset="0"/>
        </a:defRPr>
      </a:lvl8pPr>
      <a:lvl9pPr marL="3886200" indent="-228600" algn="l" rtl="0" fontAlgn="base">
        <a:spcBef>
          <a:spcPts val="500"/>
        </a:spcBef>
        <a:spcAft>
          <a:spcPct val="0"/>
        </a:spcAft>
        <a:buClr>
          <a:srgbClr val="212164"/>
        </a:buClr>
        <a:buSzPct val="100000"/>
        <a:buFont typeface="Arial" pitchFamily="-72" charset="0"/>
        <a:buChar char="»"/>
        <a:defRPr sz="2000">
          <a:solidFill>
            <a:schemeClr val="tx1"/>
          </a:solidFill>
          <a:latin typeface="+mn-lt"/>
          <a:ea typeface="+mn-ea"/>
          <a:cs typeface="+mn-cs"/>
          <a:sym typeface="Arial" pitchFamily="-72"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289" name="Text Box 1"/>
          <p:cNvSpPr txBox="1">
            <a:spLocks noChangeArrowheads="1"/>
          </p:cNvSpPr>
          <p:nvPr>
            <p:ph type="sldNum" sz="quarter" idx="4"/>
          </p:nvPr>
        </p:nvSpPr>
        <p:spPr bwMode="auto">
          <a:xfrm>
            <a:off x="8551863" y="6442075"/>
            <a:ext cx="287337" cy="279400"/>
          </a:xfrm>
          <a:prstGeom prst="rect">
            <a:avLst/>
          </a:prstGeom>
          <a:noFill/>
          <a:ln w="9525">
            <a:noFill/>
            <a:miter lim="800000"/>
            <a:headEnd/>
            <a:tailEnd/>
          </a:ln>
          <a:effectLst>
            <a:outerShdw blurRad="50800" dist="12700" dir="2700000" algn="ctr" rotWithShape="0">
              <a:schemeClr val="bg2">
                <a:alpha val="75000"/>
              </a:schemeClr>
            </a:outerShdw>
          </a:effectLst>
        </p:spPr>
        <p:txBody>
          <a:bodyPr vert="horz" wrap="none" lIns="91440" tIns="45720" rIns="91440" bIns="45720" numCol="1" anchor="b" anchorCtr="0" compatLnSpc="1">
            <a:prstTxWarp prst="textNoShape">
              <a:avLst/>
            </a:prstTxWarp>
          </a:bodyPr>
          <a:lstStyle>
            <a:lvl1pPr algn="r">
              <a:defRPr sz="1400">
                <a:solidFill>
                  <a:schemeClr val="tx1"/>
                </a:solidFill>
                <a:latin typeface="+mn-lt"/>
                <a:ea typeface="Arial" pitchFamily="-72" charset="0"/>
                <a:cs typeface="Arial" pitchFamily="-72" charset="0"/>
                <a:sym typeface="Arial" pitchFamily="-72" charset="0"/>
              </a:defRPr>
            </a:lvl1pPr>
          </a:lstStyle>
          <a:p>
            <a:fld id="{174694C4-583C-4EE5-9FC3-C31D6B5B30B2}"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ransition/>
  <p:hf hdr="0" ftr="0" dt="0"/>
  <p:txStyles>
    <p:titleStyle>
      <a:lvl1pPr algn="ctr" rtl="0" fontAlgn="base">
        <a:spcBef>
          <a:spcPct val="0"/>
        </a:spcBef>
        <a:spcAft>
          <a:spcPct val="0"/>
        </a:spcAft>
        <a:defRPr sz="4400">
          <a:solidFill>
            <a:srgbClr val="B7E7FF"/>
          </a:solidFill>
          <a:latin typeface="+mj-lt"/>
          <a:ea typeface="+mj-ea"/>
          <a:cs typeface="+mj-cs"/>
          <a:sym typeface="Arial" pitchFamily="-72" charset="0"/>
        </a:defRPr>
      </a:lvl1pPr>
      <a:lvl2pPr algn="ctr" rtl="0" fontAlgn="base">
        <a:spcBef>
          <a:spcPct val="0"/>
        </a:spcBef>
        <a:spcAft>
          <a:spcPct val="0"/>
        </a:spcAft>
        <a:defRPr sz="4400">
          <a:solidFill>
            <a:srgbClr val="B7E7FF"/>
          </a:solidFill>
          <a:latin typeface="Arial" pitchFamily="-72" charset="0"/>
          <a:ea typeface="ヒラギノ角ゴ ProN W3" pitchFamily="-72" charset="-128"/>
          <a:cs typeface="ヒラギノ角ゴ ProN W3" pitchFamily="-72" charset="-128"/>
          <a:sym typeface="Arial" pitchFamily="-72" charset="0"/>
        </a:defRPr>
      </a:lvl2pPr>
      <a:lvl3pPr algn="ctr" rtl="0" fontAlgn="base">
        <a:spcBef>
          <a:spcPct val="0"/>
        </a:spcBef>
        <a:spcAft>
          <a:spcPct val="0"/>
        </a:spcAft>
        <a:defRPr sz="4400">
          <a:solidFill>
            <a:srgbClr val="B7E7FF"/>
          </a:solidFill>
          <a:latin typeface="Arial" pitchFamily="-72" charset="0"/>
          <a:ea typeface="ヒラギノ角ゴ ProN W3" pitchFamily="-72" charset="-128"/>
          <a:cs typeface="ヒラギノ角ゴ ProN W3" pitchFamily="-72" charset="-128"/>
          <a:sym typeface="Arial" pitchFamily="-72" charset="0"/>
        </a:defRPr>
      </a:lvl3pPr>
      <a:lvl4pPr algn="ctr" rtl="0" fontAlgn="base">
        <a:spcBef>
          <a:spcPct val="0"/>
        </a:spcBef>
        <a:spcAft>
          <a:spcPct val="0"/>
        </a:spcAft>
        <a:defRPr sz="4400">
          <a:solidFill>
            <a:srgbClr val="B7E7FF"/>
          </a:solidFill>
          <a:latin typeface="Arial" pitchFamily="-72" charset="0"/>
          <a:ea typeface="ヒラギノ角ゴ ProN W3" pitchFamily="-72" charset="-128"/>
          <a:cs typeface="ヒラギノ角ゴ ProN W3" pitchFamily="-72" charset="-128"/>
          <a:sym typeface="Arial" pitchFamily="-72" charset="0"/>
        </a:defRPr>
      </a:lvl4pPr>
      <a:lvl5pPr algn="ctr" rtl="0" fontAlgn="base">
        <a:spcBef>
          <a:spcPct val="0"/>
        </a:spcBef>
        <a:spcAft>
          <a:spcPct val="0"/>
        </a:spcAft>
        <a:defRPr sz="4400">
          <a:solidFill>
            <a:srgbClr val="B7E7FF"/>
          </a:solidFill>
          <a:latin typeface="Arial" pitchFamily="-72" charset="0"/>
          <a:ea typeface="ヒラギノ角ゴ ProN W3" pitchFamily="-72" charset="-128"/>
          <a:cs typeface="ヒラギノ角ゴ ProN W3" pitchFamily="-72" charset="-128"/>
          <a:sym typeface="Arial" pitchFamily="-72" charset="0"/>
        </a:defRPr>
      </a:lvl5pPr>
      <a:lvl6pPr marL="457200" algn="ctr" rtl="0" fontAlgn="base">
        <a:spcBef>
          <a:spcPct val="0"/>
        </a:spcBef>
        <a:spcAft>
          <a:spcPct val="0"/>
        </a:spcAft>
        <a:defRPr sz="4400">
          <a:solidFill>
            <a:srgbClr val="B7E7FF"/>
          </a:solidFill>
          <a:latin typeface="Arial" pitchFamily="-72" charset="0"/>
          <a:ea typeface="ヒラギノ角ゴ ProN W3" pitchFamily="-72" charset="-128"/>
          <a:cs typeface="ヒラギノ角ゴ ProN W3" pitchFamily="-72" charset="-128"/>
          <a:sym typeface="Arial" pitchFamily="-72" charset="0"/>
        </a:defRPr>
      </a:lvl6pPr>
      <a:lvl7pPr marL="914400" algn="ctr" rtl="0" fontAlgn="base">
        <a:spcBef>
          <a:spcPct val="0"/>
        </a:spcBef>
        <a:spcAft>
          <a:spcPct val="0"/>
        </a:spcAft>
        <a:defRPr sz="4400">
          <a:solidFill>
            <a:srgbClr val="B7E7FF"/>
          </a:solidFill>
          <a:latin typeface="Arial" pitchFamily="-72" charset="0"/>
          <a:ea typeface="ヒラギノ角ゴ ProN W3" pitchFamily="-72" charset="-128"/>
          <a:cs typeface="ヒラギノ角ゴ ProN W3" pitchFamily="-72" charset="-128"/>
          <a:sym typeface="Arial" pitchFamily="-72" charset="0"/>
        </a:defRPr>
      </a:lvl7pPr>
      <a:lvl8pPr marL="1371600" algn="ctr" rtl="0" fontAlgn="base">
        <a:spcBef>
          <a:spcPct val="0"/>
        </a:spcBef>
        <a:spcAft>
          <a:spcPct val="0"/>
        </a:spcAft>
        <a:defRPr sz="4400">
          <a:solidFill>
            <a:srgbClr val="B7E7FF"/>
          </a:solidFill>
          <a:latin typeface="Arial" pitchFamily="-72" charset="0"/>
          <a:ea typeface="ヒラギノ角ゴ ProN W3" pitchFamily="-72" charset="-128"/>
          <a:cs typeface="ヒラギノ角ゴ ProN W3" pitchFamily="-72" charset="-128"/>
          <a:sym typeface="Arial" pitchFamily="-72" charset="0"/>
        </a:defRPr>
      </a:lvl8pPr>
      <a:lvl9pPr marL="1828800" algn="ctr" rtl="0" fontAlgn="base">
        <a:spcBef>
          <a:spcPct val="0"/>
        </a:spcBef>
        <a:spcAft>
          <a:spcPct val="0"/>
        </a:spcAft>
        <a:defRPr sz="4400">
          <a:solidFill>
            <a:srgbClr val="B7E7FF"/>
          </a:solidFill>
          <a:latin typeface="Arial" pitchFamily="-72" charset="0"/>
          <a:ea typeface="ヒラギノ角ゴ ProN W3" pitchFamily="-72" charset="-128"/>
          <a:cs typeface="ヒラギノ角ゴ ProN W3" pitchFamily="-72" charset="-128"/>
          <a:sym typeface="Arial" pitchFamily="-72" charset="0"/>
        </a:defRPr>
      </a:lvl9pPr>
    </p:titleStyle>
    <p:bodyStyle>
      <a:lvl1pPr marL="342900" indent="-342900" algn="l" rtl="0" fontAlgn="base">
        <a:spcBef>
          <a:spcPts val="800"/>
        </a:spcBef>
        <a:spcAft>
          <a:spcPct val="0"/>
        </a:spcAft>
        <a:buClr>
          <a:srgbClr val="FFCC00"/>
        </a:buClr>
        <a:buSzPct val="100000"/>
        <a:buFont typeface="Wingdings" pitchFamily="-72" charset="2"/>
        <a:buChar char="§"/>
        <a:defRPr sz="3200">
          <a:solidFill>
            <a:schemeClr val="tx1"/>
          </a:solidFill>
          <a:latin typeface="+mn-lt"/>
          <a:ea typeface="+mn-ea"/>
          <a:cs typeface="+mn-cs"/>
          <a:sym typeface="Arial" pitchFamily="-72" charset="0"/>
        </a:defRPr>
      </a:lvl1pPr>
      <a:lvl2pPr marL="742950" indent="-285750" algn="l" rtl="0" fontAlgn="base">
        <a:spcBef>
          <a:spcPts val="700"/>
        </a:spcBef>
        <a:spcAft>
          <a:spcPct val="0"/>
        </a:spcAft>
        <a:buClr>
          <a:srgbClr val="FFFFFF"/>
        </a:buClr>
        <a:buSzPct val="100000"/>
        <a:buFont typeface="Arial" pitchFamily="-72" charset="0"/>
        <a:buChar char="–"/>
        <a:defRPr sz="2800">
          <a:solidFill>
            <a:schemeClr val="tx1"/>
          </a:solidFill>
          <a:latin typeface="+mn-lt"/>
          <a:ea typeface="+mn-ea"/>
          <a:cs typeface="+mn-cs"/>
          <a:sym typeface="Arial" pitchFamily="-72" charset="0"/>
        </a:defRPr>
      </a:lvl2pPr>
      <a:lvl3pPr marL="1143000" indent="-228600" algn="l" rtl="0" fontAlgn="base">
        <a:spcBef>
          <a:spcPts val="600"/>
        </a:spcBef>
        <a:spcAft>
          <a:spcPct val="0"/>
        </a:spcAft>
        <a:buClr>
          <a:srgbClr val="FFCC00"/>
        </a:buClr>
        <a:buSzPct val="100000"/>
        <a:buFont typeface="Wingdings" pitchFamily="-72" charset="2"/>
        <a:buChar char="§"/>
        <a:defRPr sz="2400">
          <a:solidFill>
            <a:schemeClr val="tx1"/>
          </a:solidFill>
          <a:latin typeface="+mn-lt"/>
          <a:ea typeface="+mn-ea"/>
          <a:cs typeface="+mn-cs"/>
          <a:sym typeface="Arial" pitchFamily="-72" charset="0"/>
        </a:defRPr>
      </a:lvl3pPr>
      <a:lvl4pPr marL="1600200" indent="-228600" algn="l" rtl="0" fontAlgn="base">
        <a:spcBef>
          <a:spcPts val="500"/>
        </a:spcBef>
        <a:spcAft>
          <a:spcPct val="0"/>
        </a:spcAft>
        <a:buClr>
          <a:srgbClr val="FFFFFF"/>
        </a:buClr>
        <a:buSzPct val="100000"/>
        <a:buFont typeface="Arial" pitchFamily="-72" charset="0"/>
        <a:buChar char="–"/>
        <a:defRPr sz="2000">
          <a:solidFill>
            <a:schemeClr val="tx1"/>
          </a:solidFill>
          <a:latin typeface="+mn-lt"/>
          <a:ea typeface="+mn-ea"/>
          <a:cs typeface="+mn-cs"/>
          <a:sym typeface="Arial" pitchFamily="-72" charset="0"/>
        </a:defRPr>
      </a:lvl4pPr>
      <a:lvl5pPr marL="2057400" indent="-228600" algn="l" rtl="0" fontAlgn="base">
        <a:spcBef>
          <a:spcPts val="500"/>
        </a:spcBef>
        <a:spcAft>
          <a:spcPct val="0"/>
        </a:spcAft>
        <a:buClr>
          <a:srgbClr val="FFCC00"/>
        </a:buClr>
        <a:buSzPct val="100000"/>
        <a:buFont typeface="Wingdings" pitchFamily="-72" charset="2"/>
        <a:buChar char="§"/>
        <a:defRPr sz="2000">
          <a:solidFill>
            <a:schemeClr val="tx1"/>
          </a:solidFill>
          <a:latin typeface="+mn-lt"/>
          <a:ea typeface="+mn-ea"/>
          <a:cs typeface="+mn-cs"/>
          <a:sym typeface="Arial" pitchFamily="-72" charset="0"/>
        </a:defRPr>
      </a:lvl5pPr>
      <a:lvl6pPr marL="2514600" indent="-228600" algn="l" rtl="0" fontAlgn="base">
        <a:spcBef>
          <a:spcPts val="500"/>
        </a:spcBef>
        <a:spcAft>
          <a:spcPct val="0"/>
        </a:spcAft>
        <a:buClr>
          <a:srgbClr val="FFCC00"/>
        </a:buClr>
        <a:buSzPct val="100000"/>
        <a:buFont typeface="Wingdings" pitchFamily="-72" charset="2"/>
        <a:buChar char="§"/>
        <a:defRPr sz="2000">
          <a:solidFill>
            <a:schemeClr val="tx1"/>
          </a:solidFill>
          <a:latin typeface="+mn-lt"/>
          <a:ea typeface="+mn-ea"/>
          <a:cs typeface="+mn-cs"/>
          <a:sym typeface="Arial" pitchFamily="-72" charset="0"/>
        </a:defRPr>
      </a:lvl6pPr>
      <a:lvl7pPr marL="2971800" indent="-228600" algn="l" rtl="0" fontAlgn="base">
        <a:spcBef>
          <a:spcPts val="500"/>
        </a:spcBef>
        <a:spcAft>
          <a:spcPct val="0"/>
        </a:spcAft>
        <a:buClr>
          <a:srgbClr val="FFCC00"/>
        </a:buClr>
        <a:buSzPct val="100000"/>
        <a:buFont typeface="Wingdings" pitchFamily="-72" charset="2"/>
        <a:buChar char="§"/>
        <a:defRPr sz="2000">
          <a:solidFill>
            <a:schemeClr val="tx1"/>
          </a:solidFill>
          <a:latin typeface="+mn-lt"/>
          <a:ea typeface="+mn-ea"/>
          <a:cs typeface="+mn-cs"/>
          <a:sym typeface="Arial" pitchFamily="-72" charset="0"/>
        </a:defRPr>
      </a:lvl7pPr>
      <a:lvl8pPr marL="3429000" indent="-228600" algn="l" rtl="0" fontAlgn="base">
        <a:spcBef>
          <a:spcPts val="500"/>
        </a:spcBef>
        <a:spcAft>
          <a:spcPct val="0"/>
        </a:spcAft>
        <a:buClr>
          <a:srgbClr val="FFCC00"/>
        </a:buClr>
        <a:buSzPct val="100000"/>
        <a:buFont typeface="Wingdings" pitchFamily="-72" charset="2"/>
        <a:buChar char="§"/>
        <a:defRPr sz="2000">
          <a:solidFill>
            <a:schemeClr val="tx1"/>
          </a:solidFill>
          <a:latin typeface="+mn-lt"/>
          <a:ea typeface="+mn-ea"/>
          <a:cs typeface="+mn-cs"/>
          <a:sym typeface="Arial" pitchFamily="-72" charset="0"/>
        </a:defRPr>
      </a:lvl8pPr>
      <a:lvl9pPr marL="3886200" indent="-228600" algn="l" rtl="0" fontAlgn="base">
        <a:spcBef>
          <a:spcPts val="500"/>
        </a:spcBef>
        <a:spcAft>
          <a:spcPct val="0"/>
        </a:spcAft>
        <a:buClr>
          <a:srgbClr val="FFCC00"/>
        </a:buClr>
        <a:buSzPct val="100000"/>
        <a:buFont typeface="Wingdings" pitchFamily="-72" charset="2"/>
        <a:buChar char="§"/>
        <a:defRPr sz="2000">
          <a:solidFill>
            <a:schemeClr val="tx1"/>
          </a:solidFill>
          <a:latin typeface="+mn-lt"/>
          <a:ea typeface="+mn-ea"/>
          <a:cs typeface="+mn-cs"/>
          <a:sym typeface="Arial" pitchFamily="-72"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3" name="Text Box 1"/>
          <p:cNvSpPr txBox="1">
            <a:spLocks noChangeArrowheads="1"/>
          </p:cNvSpPr>
          <p:nvPr>
            <p:ph type="sldNum" sz="quarter" idx="4"/>
          </p:nvPr>
        </p:nvSpPr>
        <p:spPr bwMode="auto">
          <a:xfrm>
            <a:off x="8399463" y="6556375"/>
            <a:ext cx="287337" cy="2794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a:defRPr sz="1400">
                <a:latin typeface="+mn-lt"/>
                <a:ea typeface="Arial" pitchFamily="-72" charset="0"/>
                <a:cs typeface="Arial" pitchFamily="-72" charset="0"/>
                <a:sym typeface="Arial" pitchFamily="-72" charset="0"/>
              </a:defRPr>
            </a:lvl1pPr>
          </a:lstStyle>
          <a:p>
            <a:fld id="{D84F0358-63F0-4523-A4EF-0170946F65A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ransition/>
  <p:hf hdr="0" ftr="0" dt="0"/>
  <p:txStyles>
    <p:titleStyle>
      <a:lvl1pPr algn="l" rtl="0" fontAlgn="base">
        <a:spcBef>
          <a:spcPts val="900"/>
        </a:spcBef>
        <a:spcAft>
          <a:spcPct val="0"/>
        </a:spcAft>
        <a:defRPr sz="3600">
          <a:solidFill>
            <a:srgbClr val="000000"/>
          </a:solidFill>
          <a:latin typeface="+mj-lt"/>
          <a:ea typeface="+mj-ea"/>
          <a:cs typeface="+mj-cs"/>
          <a:sym typeface="Arial" pitchFamily="-72" charset="0"/>
        </a:defRPr>
      </a:lvl1pPr>
      <a:lvl2pPr algn="l" rtl="0" fontAlgn="base">
        <a:spcBef>
          <a:spcPts val="900"/>
        </a:spcBef>
        <a:spcAft>
          <a:spcPct val="0"/>
        </a:spcAft>
        <a:defRPr sz="3600">
          <a:solidFill>
            <a:srgbClr val="000000"/>
          </a:solidFill>
          <a:latin typeface="Arial" pitchFamily="-72" charset="0"/>
          <a:ea typeface="ヒラギノ角ゴ ProN W3" pitchFamily="-72" charset="-128"/>
          <a:cs typeface="ヒラギノ角ゴ ProN W3" pitchFamily="-72" charset="-128"/>
          <a:sym typeface="Arial" pitchFamily="-72" charset="0"/>
        </a:defRPr>
      </a:lvl2pPr>
      <a:lvl3pPr algn="l" rtl="0" fontAlgn="base">
        <a:spcBef>
          <a:spcPts val="900"/>
        </a:spcBef>
        <a:spcAft>
          <a:spcPct val="0"/>
        </a:spcAft>
        <a:defRPr sz="3600">
          <a:solidFill>
            <a:srgbClr val="000000"/>
          </a:solidFill>
          <a:latin typeface="Arial" pitchFamily="-72" charset="0"/>
          <a:ea typeface="ヒラギノ角ゴ ProN W3" pitchFamily="-72" charset="-128"/>
          <a:cs typeface="ヒラギノ角ゴ ProN W3" pitchFamily="-72" charset="-128"/>
          <a:sym typeface="Arial" pitchFamily="-72" charset="0"/>
        </a:defRPr>
      </a:lvl3pPr>
      <a:lvl4pPr algn="l" rtl="0" fontAlgn="base">
        <a:spcBef>
          <a:spcPts val="900"/>
        </a:spcBef>
        <a:spcAft>
          <a:spcPct val="0"/>
        </a:spcAft>
        <a:defRPr sz="3600">
          <a:solidFill>
            <a:srgbClr val="000000"/>
          </a:solidFill>
          <a:latin typeface="Arial" pitchFamily="-72" charset="0"/>
          <a:ea typeface="ヒラギノ角ゴ ProN W3" pitchFamily="-72" charset="-128"/>
          <a:cs typeface="ヒラギノ角ゴ ProN W3" pitchFamily="-72" charset="-128"/>
          <a:sym typeface="Arial" pitchFamily="-72" charset="0"/>
        </a:defRPr>
      </a:lvl4pPr>
      <a:lvl5pPr algn="l" rtl="0" fontAlgn="base">
        <a:spcBef>
          <a:spcPts val="900"/>
        </a:spcBef>
        <a:spcAft>
          <a:spcPct val="0"/>
        </a:spcAft>
        <a:defRPr sz="3600">
          <a:solidFill>
            <a:srgbClr val="000000"/>
          </a:solidFill>
          <a:latin typeface="Arial" pitchFamily="-72" charset="0"/>
          <a:ea typeface="ヒラギノ角ゴ ProN W3" pitchFamily="-72" charset="-128"/>
          <a:cs typeface="ヒラギノ角ゴ ProN W3" pitchFamily="-72" charset="-128"/>
          <a:sym typeface="Arial" pitchFamily="-72" charset="0"/>
        </a:defRPr>
      </a:lvl5pPr>
      <a:lvl6pPr marL="457200" algn="l" rtl="0" fontAlgn="base">
        <a:spcBef>
          <a:spcPts val="900"/>
        </a:spcBef>
        <a:spcAft>
          <a:spcPct val="0"/>
        </a:spcAft>
        <a:defRPr sz="3600">
          <a:solidFill>
            <a:srgbClr val="000000"/>
          </a:solidFill>
          <a:latin typeface="Arial" pitchFamily="-72" charset="0"/>
          <a:ea typeface="ヒラギノ角ゴ ProN W3" pitchFamily="-72" charset="-128"/>
          <a:cs typeface="ヒラギノ角ゴ ProN W3" pitchFamily="-72" charset="-128"/>
          <a:sym typeface="Arial" pitchFamily="-72" charset="0"/>
        </a:defRPr>
      </a:lvl6pPr>
      <a:lvl7pPr marL="914400" algn="l" rtl="0" fontAlgn="base">
        <a:spcBef>
          <a:spcPts val="900"/>
        </a:spcBef>
        <a:spcAft>
          <a:spcPct val="0"/>
        </a:spcAft>
        <a:defRPr sz="3600">
          <a:solidFill>
            <a:srgbClr val="000000"/>
          </a:solidFill>
          <a:latin typeface="Arial" pitchFamily="-72" charset="0"/>
          <a:ea typeface="ヒラギノ角ゴ ProN W3" pitchFamily="-72" charset="-128"/>
          <a:cs typeface="ヒラギノ角ゴ ProN W3" pitchFamily="-72" charset="-128"/>
          <a:sym typeface="Arial" pitchFamily="-72" charset="0"/>
        </a:defRPr>
      </a:lvl7pPr>
      <a:lvl8pPr marL="1371600" algn="l" rtl="0" fontAlgn="base">
        <a:spcBef>
          <a:spcPts val="900"/>
        </a:spcBef>
        <a:spcAft>
          <a:spcPct val="0"/>
        </a:spcAft>
        <a:defRPr sz="3600">
          <a:solidFill>
            <a:srgbClr val="000000"/>
          </a:solidFill>
          <a:latin typeface="Arial" pitchFamily="-72" charset="0"/>
          <a:ea typeface="ヒラギノ角ゴ ProN W3" pitchFamily="-72" charset="-128"/>
          <a:cs typeface="ヒラギノ角ゴ ProN W3" pitchFamily="-72" charset="-128"/>
          <a:sym typeface="Arial" pitchFamily="-72" charset="0"/>
        </a:defRPr>
      </a:lvl8pPr>
      <a:lvl9pPr marL="1828800" algn="l" rtl="0" fontAlgn="base">
        <a:spcBef>
          <a:spcPts val="900"/>
        </a:spcBef>
        <a:spcAft>
          <a:spcPct val="0"/>
        </a:spcAft>
        <a:defRPr sz="3600">
          <a:solidFill>
            <a:srgbClr val="000000"/>
          </a:solidFill>
          <a:latin typeface="Arial" pitchFamily="-72" charset="0"/>
          <a:ea typeface="ヒラギノ角ゴ ProN W3" pitchFamily="-72" charset="-128"/>
          <a:cs typeface="ヒラギノ角ゴ ProN W3" pitchFamily="-72" charset="-128"/>
          <a:sym typeface="Arial" pitchFamily="-72" charset="0"/>
        </a:defRPr>
      </a:lvl9pPr>
    </p:titleStyle>
    <p:bodyStyle>
      <a:lvl1pPr marL="342900" indent="-342900" algn="l" rtl="0" fontAlgn="base">
        <a:spcBef>
          <a:spcPts val="700"/>
        </a:spcBef>
        <a:spcAft>
          <a:spcPct val="0"/>
        </a:spcAft>
        <a:buClr>
          <a:srgbClr val="007278"/>
        </a:buClr>
        <a:buSzPct val="100000"/>
        <a:buFont typeface="Wingdings" pitchFamily="-72" charset="2"/>
        <a:buChar char="§"/>
        <a:defRPr sz="2800">
          <a:solidFill>
            <a:schemeClr val="tx1"/>
          </a:solidFill>
          <a:latin typeface="+mn-lt"/>
          <a:ea typeface="+mn-ea"/>
          <a:cs typeface="+mn-cs"/>
          <a:sym typeface="Arial" pitchFamily="-72" charset="0"/>
        </a:defRPr>
      </a:lvl1pPr>
      <a:lvl2pPr marL="742950" indent="-285750" algn="l" rtl="0" fontAlgn="base">
        <a:spcBef>
          <a:spcPts val="600"/>
        </a:spcBef>
        <a:spcAft>
          <a:spcPct val="0"/>
        </a:spcAft>
        <a:buClr>
          <a:srgbClr val="007278"/>
        </a:buClr>
        <a:buSzPct val="100000"/>
        <a:buFont typeface="Wingdings" pitchFamily="-72" charset="2"/>
        <a:buChar char="§"/>
        <a:defRPr sz="2600">
          <a:solidFill>
            <a:schemeClr val="tx1"/>
          </a:solidFill>
          <a:latin typeface="+mn-lt"/>
          <a:ea typeface="+mn-ea"/>
          <a:cs typeface="+mn-cs"/>
          <a:sym typeface="Arial" pitchFamily="-72" charset="0"/>
        </a:defRPr>
      </a:lvl2pPr>
      <a:lvl3pPr marL="1143000" indent="-228600" algn="l" rtl="0" fontAlgn="base">
        <a:spcBef>
          <a:spcPts val="600"/>
        </a:spcBef>
        <a:spcAft>
          <a:spcPct val="0"/>
        </a:spcAft>
        <a:buClr>
          <a:srgbClr val="007278"/>
        </a:buClr>
        <a:buSzPct val="100000"/>
        <a:buFont typeface="Wingdings" pitchFamily="-72" charset="2"/>
        <a:buChar char="§"/>
        <a:defRPr sz="2400">
          <a:solidFill>
            <a:schemeClr val="tx1"/>
          </a:solidFill>
          <a:latin typeface="+mn-lt"/>
          <a:ea typeface="+mn-ea"/>
          <a:cs typeface="+mn-cs"/>
          <a:sym typeface="Arial" pitchFamily="-72" charset="0"/>
        </a:defRPr>
      </a:lvl3pPr>
      <a:lvl4pPr marL="1600200" indent="-228600" algn="l" rtl="0" fontAlgn="base">
        <a:spcBef>
          <a:spcPts val="500"/>
        </a:spcBef>
        <a:spcAft>
          <a:spcPct val="0"/>
        </a:spcAft>
        <a:buClr>
          <a:srgbClr val="007278"/>
        </a:buClr>
        <a:buSzPct val="100000"/>
        <a:buFont typeface="Wingdings" pitchFamily="-72" charset="2"/>
        <a:buChar char="§"/>
        <a:defRPr sz="2200">
          <a:solidFill>
            <a:schemeClr val="tx1"/>
          </a:solidFill>
          <a:latin typeface="+mn-lt"/>
          <a:ea typeface="+mn-ea"/>
          <a:cs typeface="+mn-cs"/>
          <a:sym typeface="Arial" pitchFamily="-72" charset="0"/>
        </a:defRPr>
      </a:lvl4pPr>
      <a:lvl5pPr marL="2057400" indent="-228600" algn="l" rtl="0" fontAlgn="base">
        <a:spcBef>
          <a:spcPts val="500"/>
        </a:spcBef>
        <a:spcAft>
          <a:spcPct val="0"/>
        </a:spcAft>
        <a:buClr>
          <a:srgbClr val="007278"/>
        </a:buClr>
        <a:buSzPct val="100000"/>
        <a:buFont typeface="Wingdings" pitchFamily="-72" charset="2"/>
        <a:buChar char="§"/>
        <a:defRPr sz="2200">
          <a:solidFill>
            <a:schemeClr val="tx1"/>
          </a:solidFill>
          <a:latin typeface="+mn-lt"/>
          <a:ea typeface="+mn-ea"/>
          <a:cs typeface="+mn-cs"/>
          <a:sym typeface="Arial" pitchFamily="-72" charset="0"/>
        </a:defRPr>
      </a:lvl5pPr>
      <a:lvl6pPr marL="2514600" indent="-228600" algn="l" rtl="0" fontAlgn="base">
        <a:spcBef>
          <a:spcPts val="500"/>
        </a:spcBef>
        <a:spcAft>
          <a:spcPct val="0"/>
        </a:spcAft>
        <a:buClr>
          <a:srgbClr val="007278"/>
        </a:buClr>
        <a:buSzPct val="100000"/>
        <a:buFont typeface="Wingdings" pitchFamily="-72" charset="2"/>
        <a:buChar char="§"/>
        <a:defRPr sz="2200">
          <a:solidFill>
            <a:schemeClr val="tx1"/>
          </a:solidFill>
          <a:latin typeface="+mn-lt"/>
          <a:ea typeface="+mn-ea"/>
          <a:cs typeface="+mn-cs"/>
          <a:sym typeface="Arial" pitchFamily="-72" charset="0"/>
        </a:defRPr>
      </a:lvl6pPr>
      <a:lvl7pPr marL="2971800" indent="-228600" algn="l" rtl="0" fontAlgn="base">
        <a:spcBef>
          <a:spcPts val="500"/>
        </a:spcBef>
        <a:spcAft>
          <a:spcPct val="0"/>
        </a:spcAft>
        <a:buClr>
          <a:srgbClr val="007278"/>
        </a:buClr>
        <a:buSzPct val="100000"/>
        <a:buFont typeface="Wingdings" pitchFamily="-72" charset="2"/>
        <a:buChar char="§"/>
        <a:defRPr sz="2200">
          <a:solidFill>
            <a:schemeClr val="tx1"/>
          </a:solidFill>
          <a:latin typeface="+mn-lt"/>
          <a:ea typeface="+mn-ea"/>
          <a:cs typeface="+mn-cs"/>
          <a:sym typeface="Arial" pitchFamily="-72" charset="0"/>
        </a:defRPr>
      </a:lvl7pPr>
      <a:lvl8pPr marL="3429000" indent="-228600" algn="l" rtl="0" fontAlgn="base">
        <a:spcBef>
          <a:spcPts val="500"/>
        </a:spcBef>
        <a:spcAft>
          <a:spcPct val="0"/>
        </a:spcAft>
        <a:buClr>
          <a:srgbClr val="007278"/>
        </a:buClr>
        <a:buSzPct val="100000"/>
        <a:buFont typeface="Wingdings" pitchFamily="-72" charset="2"/>
        <a:buChar char="§"/>
        <a:defRPr sz="2200">
          <a:solidFill>
            <a:schemeClr val="tx1"/>
          </a:solidFill>
          <a:latin typeface="+mn-lt"/>
          <a:ea typeface="+mn-ea"/>
          <a:cs typeface="+mn-cs"/>
          <a:sym typeface="Arial" pitchFamily="-72" charset="0"/>
        </a:defRPr>
      </a:lvl8pPr>
      <a:lvl9pPr marL="3886200" indent="-228600" algn="l" rtl="0" fontAlgn="base">
        <a:spcBef>
          <a:spcPts val="500"/>
        </a:spcBef>
        <a:spcAft>
          <a:spcPct val="0"/>
        </a:spcAft>
        <a:buClr>
          <a:srgbClr val="007278"/>
        </a:buClr>
        <a:buSzPct val="100000"/>
        <a:buFont typeface="Wingdings" pitchFamily="-72" charset="2"/>
        <a:buChar char="§"/>
        <a:defRPr sz="2200">
          <a:solidFill>
            <a:schemeClr val="tx1"/>
          </a:solidFill>
          <a:latin typeface="+mn-lt"/>
          <a:ea typeface="+mn-ea"/>
          <a:cs typeface="+mn-cs"/>
          <a:sym typeface="Arial" pitchFamily="-72"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4337" name="Text Box 1"/>
          <p:cNvSpPr txBox="1">
            <a:spLocks noChangeArrowheads="1"/>
          </p:cNvSpPr>
          <p:nvPr>
            <p:ph type="sldNum" sz="quarter" idx="4"/>
          </p:nvPr>
        </p:nvSpPr>
        <p:spPr bwMode="auto">
          <a:xfrm>
            <a:off x="8713788" y="6540500"/>
            <a:ext cx="277812" cy="3175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lgn="r">
              <a:defRPr sz="1400">
                <a:latin typeface="+mn-lt"/>
                <a:ea typeface="Comic Sans MS" pitchFamily="-72" charset="0"/>
                <a:cs typeface="Comic Sans MS" pitchFamily="-72" charset="0"/>
                <a:sym typeface="Comic Sans MS" pitchFamily="-72" charset="0"/>
              </a:defRPr>
            </a:lvl1pPr>
          </a:lstStyle>
          <a:p>
            <a:fld id="{12923EE7-801D-4D28-A177-0945C8550FD7}"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ransition/>
  <p:hf hdr="0" ftr="0" dt="0"/>
  <p:txStyles>
    <p:titleStyle>
      <a:lvl1pPr algn="ctr" rtl="0" fontAlgn="base">
        <a:spcBef>
          <a:spcPct val="0"/>
        </a:spcBef>
        <a:spcAft>
          <a:spcPct val="0"/>
        </a:spcAft>
        <a:defRPr sz="4000">
          <a:solidFill>
            <a:schemeClr val="tx1"/>
          </a:solidFill>
          <a:latin typeface="+mj-lt"/>
          <a:ea typeface="+mj-ea"/>
          <a:cs typeface="+mj-cs"/>
          <a:sym typeface="Comic Sans MS" pitchFamily="-72" charset="0"/>
        </a:defRPr>
      </a:lvl1pPr>
      <a:lvl2pPr algn="ctr" rtl="0" fontAlgn="base">
        <a:spcBef>
          <a:spcPct val="0"/>
        </a:spcBef>
        <a:spcAft>
          <a:spcPct val="0"/>
        </a:spcAft>
        <a:defRPr sz="4000">
          <a:solidFill>
            <a:schemeClr val="tx1"/>
          </a:solidFill>
          <a:latin typeface="Comic Sans MS" pitchFamily="-72" charset="0"/>
          <a:ea typeface="ヒラギノ明朝 ProN W3" pitchFamily="-72" charset="-128"/>
          <a:cs typeface="ヒラギノ明朝 ProN W3" pitchFamily="-72" charset="-128"/>
          <a:sym typeface="Comic Sans MS" pitchFamily="-72" charset="0"/>
        </a:defRPr>
      </a:lvl2pPr>
      <a:lvl3pPr algn="ctr" rtl="0" fontAlgn="base">
        <a:spcBef>
          <a:spcPct val="0"/>
        </a:spcBef>
        <a:spcAft>
          <a:spcPct val="0"/>
        </a:spcAft>
        <a:defRPr sz="4000">
          <a:solidFill>
            <a:schemeClr val="tx1"/>
          </a:solidFill>
          <a:latin typeface="Comic Sans MS" pitchFamily="-72" charset="0"/>
          <a:ea typeface="ヒラギノ明朝 ProN W3" pitchFamily="-72" charset="-128"/>
          <a:cs typeface="ヒラギノ明朝 ProN W3" pitchFamily="-72" charset="-128"/>
          <a:sym typeface="Comic Sans MS" pitchFamily="-72" charset="0"/>
        </a:defRPr>
      </a:lvl3pPr>
      <a:lvl4pPr algn="ctr" rtl="0" fontAlgn="base">
        <a:spcBef>
          <a:spcPct val="0"/>
        </a:spcBef>
        <a:spcAft>
          <a:spcPct val="0"/>
        </a:spcAft>
        <a:defRPr sz="4000">
          <a:solidFill>
            <a:schemeClr val="tx1"/>
          </a:solidFill>
          <a:latin typeface="Comic Sans MS" pitchFamily="-72" charset="0"/>
          <a:ea typeface="ヒラギノ明朝 ProN W3" pitchFamily="-72" charset="-128"/>
          <a:cs typeface="ヒラギノ明朝 ProN W3" pitchFamily="-72" charset="-128"/>
          <a:sym typeface="Comic Sans MS" pitchFamily="-72" charset="0"/>
        </a:defRPr>
      </a:lvl4pPr>
      <a:lvl5pPr algn="ctr" rtl="0" fontAlgn="base">
        <a:spcBef>
          <a:spcPct val="0"/>
        </a:spcBef>
        <a:spcAft>
          <a:spcPct val="0"/>
        </a:spcAft>
        <a:defRPr sz="4000">
          <a:solidFill>
            <a:schemeClr val="tx1"/>
          </a:solidFill>
          <a:latin typeface="Comic Sans MS" pitchFamily="-72" charset="0"/>
          <a:ea typeface="ヒラギノ明朝 ProN W3" pitchFamily="-72" charset="-128"/>
          <a:cs typeface="ヒラギノ明朝 ProN W3" pitchFamily="-72" charset="-128"/>
          <a:sym typeface="Comic Sans MS" pitchFamily="-72" charset="0"/>
        </a:defRPr>
      </a:lvl5pPr>
      <a:lvl6pPr marL="457200" algn="ctr" rtl="0" fontAlgn="base">
        <a:spcBef>
          <a:spcPct val="0"/>
        </a:spcBef>
        <a:spcAft>
          <a:spcPct val="0"/>
        </a:spcAft>
        <a:defRPr sz="4000">
          <a:solidFill>
            <a:schemeClr val="tx1"/>
          </a:solidFill>
          <a:latin typeface="Comic Sans MS" pitchFamily="-72" charset="0"/>
          <a:ea typeface="ヒラギノ明朝 ProN W3" pitchFamily="-72" charset="-128"/>
          <a:cs typeface="ヒラギノ明朝 ProN W3" pitchFamily="-72" charset="-128"/>
          <a:sym typeface="Comic Sans MS" pitchFamily="-72" charset="0"/>
        </a:defRPr>
      </a:lvl6pPr>
      <a:lvl7pPr marL="914400" algn="ctr" rtl="0" fontAlgn="base">
        <a:spcBef>
          <a:spcPct val="0"/>
        </a:spcBef>
        <a:spcAft>
          <a:spcPct val="0"/>
        </a:spcAft>
        <a:defRPr sz="4000">
          <a:solidFill>
            <a:schemeClr val="tx1"/>
          </a:solidFill>
          <a:latin typeface="Comic Sans MS" pitchFamily="-72" charset="0"/>
          <a:ea typeface="ヒラギノ明朝 ProN W3" pitchFamily="-72" charset="-128"/>
          <a:cs typeface="ヒラギノ明朝 ProN W3" pitchFamily="-72" charset="-128"/>
          <a:sym typeface="Comic Sans MS" pitchFamily="-72" charset="0"/>
        </a:defRPr>
      </a:lvl7pPr>
      <a:lvl8pPr marL="1371600" algn="ctr" rtl="0" fontAlgn="base">
        <a:spcBef>
          <a:spcPct val="0"/>
        </a:spcBef>
        <a:spcAft>
          <a:spcPct val="0"/>
        </a:spcAft>
        <a:defRPr sz="4000">
          <a:solidFill>
            <a:schemeClr val="tx1"/>
          </a:solidFill>
          <a:latin typeface="Comic Sans MS" pitchFamily="-72" charset="0"/>
          <a:ea typeface="ヒラギノ明朝 ProN W3" pitchFamily="-72" charset="-128"/>
          <a:cs typeface="ヒラギノ明朝 ProN W3" pitchFamily="-72" charset="-128"/>
          <a:sym typeface="Comic Sans MS" pitchFamily="-72" charset="0"/>
        </a:defRPr>
      </a:lvl8pPr>
      <a:lvl9pPr marL="1828800" algn="ctr" rtl="0" fontAlgn="base">
        <a:spcBef>
          <a:spcPct val="0"/>
        </a:spcBef>
        <a:spcAft>
          <a:spcPct val="0"/>
        </a:spcAft>
        <a:defRPr sz="4000">
          <a:solidFill>
            <a:schemeClr val="tx1"/>
          </a:solidFill>
          <a:latin typeface="Comic Sans MS" pitchFamily="-72" charset="0"/>
          <a:ea typeface="ヒラギノ明朝 ProN W3" pitchFamily="-72" charset="-128"/>
          <a:cs typeface="ヒラギノ明朝 ProN W3" pitchFamily="-72" charset="-128"/>
          <a:sym typeface="Comic Sans MS" pitchFamily="-72" charset="0"/>
        </a:defRPr>
      </a:lvl9pPr>
    </p:titleStyle>
    <p:bodyStyle>
      <a:lvl1pPr marL="342900" indent="-342900" algn="l" rtl="0" fontAlgn="base">
        <a:spcBef>
          <a:spcPct val="0"/>
        </a:spcBef>
        <a:spcAft>
          <a:spcPct val="0"/>
        </a:spcAft>
        <a:buClr>
          <a:srgbClr val="FFFF66"/>
        </a:buClr>
        <a:buSzPct val="75000"/>
        <a:buFont typeface="Lucida Grande" pitchFamily="-72" charset="0"/>
        <a:buChar char="/"/>
        <a:defRPr sz="3200">
          <a:solidFill>
            <a:schemeClr val="tx1"/>
          </a:solidFill>
          <a:latin typeface="+mn-lt"/>
          <a:ea typeface="+mn-ea"/>
          <a:cs typeface="+mn-cs"/>
          <a:sym typeface="Comic Sans MS" pitchFamily="-72" charset="0"/>
        </a:defRPr>
      </a:lvl1pPr>
      <a:lvl2pPr marL="742950" indent="-285750" algn="l" rtl="0" fontAlgn="base">
        <a:spcBef>
          <a:spcPct val="0"/>
        </a:spcBef>
        <a:spcAft>
          <a:spcPct val="0"/>
        </a:spcAft>
        <a:buClr>
          <a:srgbClr val="FF6666"/>
        </a:buClr>
        <a:buSzPct val="75000"/>
        <a:buFont typeface="Lucida Grande" pitchFamily="-72" charset="0"/>
        <a:buChar char="/"/>
        <a:defRPr sz="2800">
          <a:solidFill>
            <a:schemeClr val="tx1"/>
          </a:solidFill>
          <a:latin typeface="+mn-lt"/>
          <a:ea typeface="+mn-ea"/>
          <a:cs typeface="+mn-cs"/>
          <a:sym typeface="Comic Sans MS" pitchFamily="-72" charset="0"/>
        </a:defRPr>
      </a:lvl2pPr>
      <a:lvl3pPr marL="1143000" indent="-228600" algn="l" rtl="0" fontAlgn="base">
        <a:spcBef>
          <a:spcPct val="0"/>
        </a:spcBef>
        <a:spcAft>
          <a:spcPct val="0"/>
        </a:spcAft>
        <a:buClr>
          <a:srgbClr val="66CCFF"/>
        </a:buClr>
        <a:buSzPct val="75000"/>
        <a:buFont typeface="Lucida Grande" pitchFamily="-72" charset="0"/>
        <a:buChar char="/"/>
        <a:defRPr sz="2400">
          <a:solidFill>
            <a:schemeClr val="tx1"/>
          </a:solidFill>
          <a:latin typeface="+mn-lt"/>
          <a:ea typeface="+mn-ea"/>
          <a:cs typeface="+mn-cs"/>
          <a:sym typeface="Comic Sans MS" pitchFamily="-72" charset="0"/>
        </a:defRPr>
      </a:lvl3pPr>
      <a:lvl4pPr marL="1600200" indent="-228600" algn="l" rtl="0" fontAlgn="base">
        <a:spcBef>
          <a:spcPct val="0"/>
        </a:spcBef>
        <a:spcAft>
          <a:spcPct val="0"/>
        </a:spcAft>
        <a:buClr>
          <a:srgbClr val="80FF00"/>
        </a:buClr>
        <a:buSzPct val="75000"/>
        <a:buFont typeface="Lucida Grande" pitchFamily="-72" charset="0"/>
        <a:buChar char="/"/>
        <a:defRPr sz="2000">
          <a:solidFill>
            <a:schemeClr val="tx1"/>
          </a:solidFill>
          <a:latin typeface="+mn-lt"/>
          <a:ea typeface="+mn-ea"/>
          <a:cs typeface="+mn-cs"/>
          <a:sym typeface="Comic Sans MS" pitchFamily="-72" charset="0"/>
        </a:defRPr>
      </a:lvl4pPr>
      <a:lvl5pPr marL="2057400" indent="-228600" algn="l" rtl="0" fontAlgn="base">
        <a:spcBef>
          <a:spcPct val="0"/>
        </a:spcBef>
        <a:spcAft>
          <a:spcPct val="0"/>
        </a:spcAft>
        <a:buClr>
          <a:srgbClr val="FFCC66"/>
        </a:buClr>
        <a:buSzPct val="75000"/>
        <a:buFont typeface="Lucida Grande" pitchFamily="-72" charset="0"/>
        <a:buChar char="/"/>
        <a:defRPr sz="2000">
          <a:solidFill>
            <a:schemeClr val="tx1"/>
          </a:solidFill>
          <a:latin typeface="+mn-lt"/>
          <a:ea typeface="+mn-ea"/>
          <a:cs typeface="+mn-cs"/>
          <a:sym typeface="Comic Sans MS" pitchFamily="-72" charset="0"/>
        </a:defRPr>
      </a:lvl5pPr>
      <a:lvl6pPr marL="2514600" indent="-228600" algn="l" rtl="0" fontAlgn="base">
        <a:spcBef>
          <a:spcPct val="0"/>
        </a:spcBef>
        <a:spcAft>
          <a:spcPct val="0"/>
        </a:spcAft>
        <a:buClr>
          <a:srgbClr val="FFCC66"/>
        </a:buClr>
        <a:buSzPct val="75000"/>
        <a:buFont typeface="Lucida Grande" pitchFamily="-72" charset="0"/>
        <a:buChar char="/"/>
        <a:defRPr sz="2000">
          <a:solidFill>
            <a:schemeClr val="tx1"/>
          </a:solidFill>
          <a:latin typeface="+mn-lt"/>
          <a:ea typeface="+mn-ea"/>
          <a:cs typeface="+mn-cs"/>
          <a:sym typeface="Comic Sans MS" pitchFamily="-72" charset="0"/>
        </a:defRPr>
      </a:lvl6pPr>
      <a:lvl7pPr marL="2971800" indent="-228600" algn="l" rtl="0" fontAlgn="base">
        <a:spcBef>
          <a:spcPct val="0"/>
        </a:spcBef>
        <a:spcAft>
          <a:spcPct val="0"/>
        </a:spcAft>
        <a:buClr>
          <a:srgbClr val="FFCC66"/>
        </a:buClr>
        <a:buSzPct val="75000"/>
        <a:buFont typeface="Lucida Grande" pitchFamily="-72" charset="0"/>
        <a:buChar char="/"/>
        <a:defRPr sz="2000">
          <a:solidFill>
            <a:schemeClr val="tx1"/>
          </a:solidFill>
          <a:latin typeface="+mn-lt"/>
          <a:ea typeface="+mn-ea"/>
          <a:cs typeface="+mn-cs"/>
          <a:sym typeface="Comic Sans MS" pitchFamily="-72" charset="0"/>
        </a:defRPr>
      </a:lvl7pPr>
      <a:lvl8pPr marL="3429000" indent="-228600" algn="l" rtl="0" fontAlgn="base">
        <a:spcBef>
          <a:spcPct val="0"/>
        </a:spcBef>
        <a:spcAft>
          <a:spcPct val="0"/>
        </a:spcAft>
        <a:buClr>
          <a:srgbClr val="FFCC66"/>
        </a:buClr>
        <a:buSzPct val="75000"/>
        <a:buFont typeface="Lucida Grande" pitchFamily="-72" charset="0"/>
        <a:buChar char="/"/>
        <a:defRPr sz="2000">
          <a:solidFill>
            <a:schemeClr val="tx1"/>
          </a:solidFill>
          <a:latin typeface="+mn-lt"/>
          <a:ea typeface="+mn-ea"/>
          <a:cs typeface="+mn-cs"/>
          <a:sym typeface="Comic Sans MS" pitchFamily="-72" charset="0"/>
        </a:defRPr>
      </a:lvl8pPr>
      <a:lvl9pPr marL="3886200" indent="-228600" algn="l" rtl="0" fontAlgn="base">
        <a:spcBef>
          <a:spcPct val="0"/>
        </a:spcBef>
        <a:spcAft>
          <a:spcPct val="0"/>
        </a:spcAft>
        <a:buClr>
          <a:srgbClr val="FFCC66"/>
        </a:buClr>
        <a:buSzPct val="75000"/>
        <a:buFont typeface="Lucida Grande" pitchFamily="-72" charset="0"/>
        <a:buChar char="/"/>
        <a:defRPr sz="2000">
          <a:solidFill>
            <a:schemeClr val="tx1"/>
          </a:solidFill>
          <a:latin typeface="+mn-lt"/>
          <a:ea typeface="+mn-ea"/>
          <a:cs typeface="+mn-cs"/>
          <a:sym typeface="Comic Sans MS" pitchFamily="-72"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5361" name="Text Box 1"/>
          <p:cNvSpPr txBox="1">
            <a:spLocks noChangeArrowheads="1"/>
          </p:cNvSpPr>
          <p:nvPr>
            <p:ph type="sldNum" sz="quarter" idx="4"/>
          </p:nvPr>
        </p:nvSpPr>
        <p:spPr bwMode="auto">
          <a:xfrm>
            <a:off x="8456613" y="6489700"/>
            <a:ext cx="230187" cy="2159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lgn="r">
              <a:defRPr sz="1000">
                <a:solidFill>
                  <a:schemeClr val="tx1"/>
                </a:solidFill>
                <a:latin typeface="+mn-lt"/>
                <a:ea typeface="Arial" pitchFamily="-72" charset="0"/>
                <a:cs typeface="Arial" pitchFamily="-72" charset="0"/>
                <a:sym typeface="Arial" pitchFamily="-72" charset="0"/>
              </a:defRPr>
            </a:lvl1pPr>
          </a:lstStyle>
          <a:p>
            <a:fld id="{45916197-0EA5-47AA-8933-DD0FD615C97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ransition/>
  <p:hf hdr="0" ftr="0" dt="0"/>
  <p:txStyles>
    <p:titleStyle>
      <a:lvl1pPr algn="l" rtl="0" fontAlgn="base">
        <a:spcBef>
          <a:spcPct val="0"/>
        </a:spcBef>
        <a:spcAft>
          <a:spcPct val="0"/>
        </a:spcAft>
        <a:defRPr sz="3900">
          <a:solidFill>
            <a:srgbClr val="330066"/>
          </a:solidFill>
          <a:latin typeface="+mj-lt"/>
          <a:ea typeface="+mj-ea"/>
          <a:cs typeface="+mj-cs"/>
          <a:sym typeface="Arial Bold" pitchFamily="-72" charset="0"/>
        </a:defRPr>
      </a:lvl1pPr>
      <a:lvl2pPr algn="l" rtl="0" fontAlgn="base">
        <a:spcBef>
          <a:spcPct val="0"/>
        </a:spcBef>
        <a:spcAft>
          <a:spcPct val="0"/>
        </a:spcAft>
        <a:defRPr sz="3900">
          <a:solidFill>
            <a:srgbClr val="330066"/>
          </a:solidFill>
          <a:latin typeface="Arial Bold" pitchFamily="-72" charset="0"/>
          <a:ea typeface="ヒラギノ角ゴ ProN W6" pitchFamily="-72" charset="-128"/>
          <a:cs typeface="ヒラギノ角ゴ ProN W6" pitchFamily="-72" charset="-128"/>
          <a:sym typeface="Arial Bold" pitchFamily="-72" charset="0"/>
        </a:defRPr>
      </a:lvl2pPr>
      <a:lvl3pPr algn="l" rtl="0" fontAlgn="base">
        <a:spcBef>
          <a:spcPct val="0"/>
        </a:spcBef>
        <a:spcAft>
          <a:spcPct val="0"/>
        </a:spcAft>
        <a:defRPr sz="3900">
          <a:solidFill>
            <a:srgbClr val="330066"/>
          </a:solidFill>
          <a:latin typeface="Arial Bold" pitchFamily="-72" charset="0"/>
          <a:ea typeface="ヒラギノ角ゴ ProN W6" pitchFamily="-72" charset="-128"/>
          <a:cs typeface="ヒラギノ角ゴ ProN W6" pitchFamily="-72" charset="-128"/>
          <a:sym typeface="Arial Bold" pitchFamily="-72" charset="0"/>
        </a:defRPr>
      </a:lvl3pPr>
      <a:lvl4pPr algn="l" rtl="0" fontAlgn="base">
        <a:spcBef>
          <a:spcPct val="0"/>
        </a:spcBef>
        <a:spcAft>
          <a:spcPct val="0"/>
        </a:spcAft>
        <a:defRPr sz="3900">
          <a:solidFill>
            <a:srgbClr val="330066"/>
          </a:solidFill>
          <a:latin typeface="Arial Bold" pitchFamily="-72" charset="0"/>
          <a:ea typeface="ヒラギノ角ゴ ProN W6" pitchFamily="-72" charset="-128"/>
          <a:cs typeface="ヒラギノ角ゴ ProN W6" pitchFamily="-72" charset="-128"/>
          <a:sym typeface="Arial Bold" pitchFamily="-72" charset="0"/>
        </a:defRPr>
      </a:lvl4pPr>
      <a:lvl5pPr algn="l" rtl="0" fontAlgn="base">
        <a:spcBef>
          <a:spcPct val="0"/>
        </a:spcBef>
        <a:spcAft>
          <a:spcPct val="0"/>
        </a:spcAft>
        <a:defRPr sz="3900">
          <a:solidFill>
            <a:srgbClr val="330066"/>
          </a:solidFill>
          <a:latin typeface="Arial Bold" pitchFamily="-72" charset="0"/>
          <a:ea typeface="ヒラギノ角ゴ ProN W6" pitchFamily="-72" charset="-128"/>
          <a:cs typeface="ヒラギノ角ゴ ProN W6" pitchFamily="-72" charset="-128"/>
          <a:sym typeface="Arial Bold" pitchFamily="-72" charset="0"/>
        </a:defRPr>
      </a:lvl5pPr>
      <a:lvl6pPr marL="457200" algn="l" rtl="0" fontAlgn="base">
        <a:spcBef>
          <a:spcPct val="0"/>
        </a:spcBef>
        <a:spcAft>
          <a:spcPct val="0"/>
        </a:spcAft>
        <a:defRPr sz="3900">
          <a:solidFill>
            <a:srgbClr val="330066"/>
          </a:solidFill>
          <a:latin typeface="Arial Bold" pitchFamily="-72" charset="0"/>
          <a:ea typeface="ヒラギノ角ゴ ProN W6" pitchFamily="-72" charset="-128"/>
          <a:cs typeface="ヒラギノ角ゴ ProN W6" pitchFamily="-72" charset="-128"/>
          <a:sym typeface="Arial Bold" pitchFamily="-72" charset="0"/>
        </a:defRPr>
      </a:lvl6pPr>
      <a:lvl7pPr marL="914400" algn="l" rtl="0" fontAlgn="base">
        <a:spcBef>
          <a:spcPct val="0"/>
        </a:spcBef>
        <a:spcAft>
          <a:spcPct val="0"/>
        </a:spcAft>
        <a:defRPr sz="3900">
          <a:solidFill>
            <a:srgbClr val="330066"/>
          </a:solidFill>
          <a:latin typeface="Arial Bold" pitchFamily="-72" charset="0"/>
          <a:ea typeface="ヒラギノ角ゴ ProN W6" pitchFamily="-72" charset="-128"/>
          <a:cs typeface="ヒラギノ角ゴ ProN W6" pitchFamily="-72" charset="-128"/>
          <a:sym typeface="Arial Bold" pitchFamily="-72" charset="0"/>
        </a:defRPr>
      </a:lvl7pPr>
      <a:lvl8pPr marL="1371600" algn="l" rtl="0" fontAlgn="base">
        <a:spcBef>
          <a:spcPct val="0"/>
        </a:spcBef>
        <a:spcAft>
          <a:spcPct val="0"/>
        </a:spcAft>
        <a:defRPr sz="3900">
          <a:solidFill>
            <a:srgbClr val="330066"/>
          </a:solidFill>
          <a:latin typeface="Arial Bold" pitchFamily="-72" charset="0"/>
          <a:ea typeface="ヒラギノ角ゴ ProN W6" pitchFamily="-72" charset="-128"/>
          <a:cs typeface="ヒラギノ角ゴ ProN W6" pitchFamily="-72" charset="-128"/>
          <a:sym typeface="Arial Bold" pitchFamily="-72" charset="0"/>
        </a:defRPr>
      </a:lvl8pPr>
      <a:lvl9pPr marL="1828800" algn="l" rtl="0" fontAlgn="base">
        <a:spcBef>
          <a:spcPct val="0"/>
        </a:spcBef>
        <a:spcAft>
          <a:spcPct val="0"/>
        </a:spcAft>
        <a:defRPr sz="3900">
          <a:solidFill>
            <a:srgbClr val="330066"/>
          </a:solidFill>
          <a:latin typeface="Arial Bold" pitchFamily="-72" charset="0"/>
          <a:ea typeface="ヒラギノ角ゴ ProN W6" pitchFamily="-72" charset="-128"/>
          <a:cs typeface="ヒラギノ角ゴ ProN W6" pitchFamily="-72" charset="-128"/>
          <a:sym typeface="Arial Bold" pitchFamily="-72" charset="0"/>
        </a:defRPr>
      </a:lvl9pPr>
    </p:titleStyle>
    <p:bodyStyle>
      <a:lvl1pPr marL="342900" indent="-342900" algn="l" rtl="0" fontAlgn="base">
        <a:spcBef>
          <a:spcPts val="700"/>
        </a:spcBef>
        <a:spcAft>
          <a:spcPct val="0"/>
        </a:spcAft>
        <a:buClr>
          <a:srgbClr val="330066"/>
        </a:buClr>
        <a:buSzPct val="69000"/>
        <a:buFont typeface="Wingdings" pitchFamily="-72" charset="2"/>
        <a:buChar char="l"/>
        <a:defRPr sz="3000">
          <a:solidFill>
            <a:schemeClr val="tx1"/>
          </a:solidFill>
          <a:latin typeface="+mn-lt"/>
          <a:ea typeface="+mn-ea"/>
          <a:cs typeface="+mn-cs"/>
          <a:sym typeface="Arial" pitchFamily="-72" charset="0"/>
        </a:defRPr>
      </a:lvl1pPr>
      <a:lvl2pPr marL="692150" indent="-349250" algn="l" rtl="0" fontAlgn="base">
        <a:spcBef>
          <a:spcPts val="600"/>
        </a:spcBef>
        <a:spcAft>
          <a:spcPct val="0"/>
        </a:spcAft>
        <a:buClr>
          <a:srgbClr val="669999"/>
        </a:buClr>
        <a:buSzPct val="69000"/>
        <a:buFont typeface="Wingdings" pitchFamily="-72" charset="2"/>
        <a:buChar char="l"/>
        <a:defRPr sz="2600">
          <a:solidFill>
            <a:schemeClr val="tx1"/>
          </a:solidFill>
          <a:latin typeface="+mn-lt"/>
          <a:ea typeface="+mn-ea"/>
          <a:cs typeface="+mn-cs"/>
          <a:sym typeface="Arial" pitchFamily="-72" charset="0"/>
        </a:defRPr>
      </a:lvl2pPr>
      <a:lvl3pPr marL="987425" indent="-295275" algn="l" rtl="0" fontAlgn="base">
        <a:spcBef>
          <a:spcPts val="600"/>
        </a:spcBef>
        <a:spcAft>
          <a:spcPct val="0"/>
        </a:spcAft>
        <a:buClr>
          <a:srgbClr val="CCCC00"/>
        </a:buClr>
        <a:buSzPct val="69000"/>
        <a:buFont typeface="Wingdings" pitchFamily="-72" charset="2"/>
        <a:buChar char="l"/>
        <a:defRPr sz="2300">
          <a:solidFill>
            <a:schemeClr val="tx1"/>
          </a:solidFill>
          <a:latin typeface="+mn-lt"/>
          <a:ea typeface="+mn-ea"/>
          <a:cs typeface="+mn-cs"/>
          <a:sym typeface="Arial" pitchFamily="-72" charset="0"/>
        </a:defRPr>
      </a:lvl3pPr>
      <a:lvl4pPr marL="1281113" indent="-292100" algn="l" rtl="0" fontAlgn="base">
        <a:spcBef>
          <a:spcPts val="500"/>
        </a:spcBef>
        <a:spcAft>
          <a:spcPct val="0"/>
        </a:spcAft>
        <a:buClr>
          <a:srgbClr val="330066"/>
        </a:buClr>
        <a:buSzPct val="75000"/>
        <a:buFont typeface="Wingdings" pitchFamily="-72" charset="2"/>
        <a:buChar char="§"/>
        <a:defRPr sz="2000">
          <a:solidFill>
            <a:schemeClr val="tx1"/>
          </a:solidFill>
          <a:latin typeface="+mn-lt"/>
          <a:ea typeface="+mn-ea"/>
          <a:cs typeface="+mn-cs"/>
          <a:sym typeface="Arial" pitchFamily="-72" charset="0"/>
        </a:defRPr>
      </a:lvl4pPr>
      <a:lvl5pPr marL="1598613" indent="-315913" algn="l" rtl="0" fontAlgn="base">
        <a:spcBef>
          <a:spcPts val="500"/>
        </a:spcBef>
        <a:spcAft>
          <a:spcPct val="0"/>
        </a:spcAft>
        <a:buClr>
          <a:srgbClr val="D8D8EC"/>
        </a:buClr>
        <a:buSzPct val="80000"/>
        <a:buFont typeface="Wingdings" pitchFamily="-72" charset="2"/>
        <a:buChar char="§"/>
        <a:defRPr sz="2000">
          <a:solidFill>
            <a:schemeClr val="tx1"/>
          </a:solidFill>
          <a:latin typeface="+mn-lt"/>
          <a:ea typeface="+mn-ea"/>
          <a:cs typeface="+mn-cs"/>
          <a:sym typeface="Arial" pitchFamily="-72" charset="0"/>
        </a:defRPr>
      </a:lvl5pPr>
      <a:lvl6pPr marL="2055813" indent="-315913" algn="l" rtl="0" fontAlgn="base">
        <a:spcBef>
          <a:spcPts val="500"/>
        </a:spcBef>
        <a:spcAft>
          <a:spcPct val="0"/>
        </a:spcAft>
        <a:buClr>
          <a:srgbClr val="D8D8EC"/>
        </a:buClr>
        <a:buSzPct val="80000"/>
        <a:buFont typeface="Wingdings" pitchFamily="-72" charset="2"/>
        <a:buChar char="§"/>
        <a:defRPr sz="2000">
          <a:solidFill>
            <a:schemeClr val="tx1"/>
          </a:solidFill>
          <a:latin typeface="+mn-lt"/>
          <a:ea typeface="+mn-ea"/>
          <a:cs typeface="+mn-cs"/>
          <a:sym typeface="Arial" pitchFamily="-72" charset="0"/>
        </a:defRPr>
      </a:lvl6pPr>
      <a:lvl7pPr marL="2513013" indent="-315913" algn="l" rtl="0" fontAlgn="base">
        <a:spcBef>
          <a:spcPts val="500"/>
        </a:spcBef>
        <a:spcAft>
          <a:spcPct val="0"/>
        </a:spcAft>
        <a:buClr>
          <a:srgbClr val="D8D8EC"/>
        </a:buClr>
        <a:buSzPct val="80000"/>
        <a:buFont typeface="Wingdings" pitchFamily="-72" charset="2"/>
        <a:buChar char="§"/>
        <a:defRPr sz="2000">
          <a:solidFill>
            <a:schemeClr val="tx1"/>
          </a:solidFill>
          <a:latin typeface="+mn-lt"/>
          <a:ea typeface="+mn-ea"/>
          <a:cs typeface="+mn-cs"/>
          <a:sym typeface="Arial" pitchFamily="-72" charset="0"/>
        </a:defRPr>
      </a:lvl7pPr>
      <a:lvl8pPr marL="2970213" indent="-315913" algn="l" rtl="0" fontAlgn="base">
        <a:spcBef>
          <a:spcPts val="500"/>
        </a:spcBef>
        <a:spcAft>
          <a:spcPct val="0"/>
        </a:spcAft>
        <a:buClr>
          <a:srgbClr val="D8D8EC"/>
        </a:buClr>
        <a:buSzPct val="80000"/>
        <a:buFont typeface="Wingdings" pitchFamily="-72" charset="2"/>
        <a:buChar char="§"/>
        <a:defRPr sz="2000">
          <a:solidFill>
            <a:schemeClr val="tx1"/>
          </a:solidFill>
          <a:latin typeface="+mn-lt"/>
          <a:ea typeface="+mn-ea"/>
          <a:cs typeface="+mn-cs"/>
          <a:sym typeface="Arial" pitchFamily="-72" charset="0"/>
        </a:defRPr>
      </a:lvl8pPr>
      <a:lvl9pPr marL="3427413" indent="-315913" algn="l" rtl="0" fontAlgn="base">
        <a:spcBef>
          <a:spcPts val="500"/>
        </a:spcBef>
        <a:spcAft>
          <a:spcPct val="0"/>
        </a:spcAft>
        <a:buClr>
          <a:srgbClr val="D8D8EC"/>
        </a:buClr>
        <a:buSzPct val="80000"/>
        <a:buFont typeface="Wingdings" pitchFamily="-72" charset="2"/>
        <a:buChar char="§"/>
        <a:defRPr sz="2000">
          <a:solidFill>
            <a:schemeClr val="tx1"/>
          </a:solidFill>
          <a:latin typeface="+mn-lt"/>
          <a:ea typeface="+mn-ea"/>
          <a:cs typeface="+mn-cs"/>
          <a:sym typeface="Arial" pitchFamily="-72"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6385" name="Text Box 1"/>
          <p:cNvSpPr txBox="1">
            <a:spLocks noChangeArrowheads="1"/>
          </p:cNvSpPr>
          <p:nvPr>
            <p:ph type="sldNum" sz="quarter" idx="4"/>
          </p:nvPr>
        </p:nvSpPr>
        <p:spPr bwMode="auto">
          <a:xfrm>
            <a:off x="8143875" y="6413500"/>
            <a:ext cx="314325" cy="2921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lgn="r">
              <a:defRPr sz="1400">
                <a:solidFill>
                  <a:schemeClr val="tx1"/>
                </a:solidFill>
                <a:latin typeface="+mn-lt"/>
                <a:ea typeface="Lucida Grande" pitchFamily="-72" charset="0"/>
                <a:cs typeface="Lucida Grande" pitchFamily="-72" charset="0"/>
                <a:sym typeface="Lucida Grande" pitchFamily="-72" charset="0"/>
              </a:defRPr>
            </a:lvl1pPr>
          </a:lstStyle>
          <a:p>
            <a:fld id="{145F3AA2-8FC3-4AA7-A137-1C74EB94FDD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ransition/>
  <p:hf hdr="0" ftr="0" dt="0"/>
  <p:txStyles>
    <p:titleStyle>
      <a:lvl1pPr algn="ctr" rtl="0" fontAlgn="base">
        <a:spcBef>
          <a:spcPct val="0"/>
        </a:spcBef>
        <a:spcAft>
          <a:spcPct val="0"/>
        </a:spcAft>
        <a:defRPr sz="4400">
          <a:solidFill>
            <a:schemeClr val="tx1"/>
          </a:solidFill>
          <a:latin typeface="+mj-lt"/>
          <a:ea typeface="+mj-ea"/>
          <a:cs typeface="+mj-cs"/>
          <a:sym typeface="Lucida Grande" pitchFamily="-72" charset="0"/>
        </a:defRPr>
      </a:lvl1pPr>
      <a:lvl2pPr algn="ctr" rtl="0" fontAlgn="base">
        <a:spcBef>
          <a:spcPct val="0"/>
        </a:spcBef>
        <a:spcAft>
          <a:spcPct val="0"/>
        </a:spcAft>
        <a:defRPr sz="4400">
          <a:solidFill>
            <a:schemeClr val="tx1"/>
          </a:solidFill>
          <a:latin typeface="Lucida Grande" pitchFamily="-72" charset="0"/>
          <a:ea typeface="ヒラギノ角ゴ ProN W3" pitchFamily="-72" charset="-128"/>
          <a:cs typeface="ヒラギノ角ゴ ProN W3" pitchFamily="-72" charset="-128"/>
          <a:sym typeface="Lucida Grande" pitchFamily="-72" charset="0"/>
        </a:defRPr>
      </a:lvl2pPr>
      <a:lvl3pPr algn="ctr" rtl="0" fontAlgn="base">
        <a:spcBef>
          <a:spcPct val="0"/>
        </a:spcBef>
        <a:spcAft>
          <a:spcPct val="0"/>
        </a:spcAft>
        <a:defRPr sz="4400">
          <a:solidFill>
            <a:schemeClr val="tx1"/>
          </a:solidFill>
          <a:latin typeface="Lucida Grande" pitchFamily="-72" charset="0"/>
          <a:ea typeface="ヒラギノ角ゴ ProN W3" pitchFamily="-72" charset="-128"/>
          <a:cs typeface="ヒラギノ角ゴ ProN W3" pitchFamily="-72" charset="-128"/>
          <a:sym typeface="Lucida Grande" pitchFamily="-72" charset="0"/>
        </a:defRPr>
      </a:lvl3pPr>
      <a:lvl4pPr algn="ctr" rtl="0" fontAlgn="base">
        <a:spcBef>
          <a:spcPct val="0"/>
        </a:spcBef>
        <a:spcAft>
          <a:spcPct val="0"/>
        </a:spcAft>
        <a:defRPr sz="4400">
          <a:solidFill>
            <a:schemeClr val="tx1"/>
          </a:solidFill>
          <a:latin typeface="Lucida Grande" pitchFamily="-72" charset="0"/>
          <a:ea typeface="ヒラギノ角ゴ ProN W3" pitchFamily="-72" charset="-128"/>
          <a:cs typeface="ヒラギノ角ゴ ProN W3" pitchFamily="-72" charset="-128"/>
          <a:sym typeface="Lucida Grande" pitchFamily="-72" charset="0"/>
        </a:defRPr>
      </a:lvl4pPr>
      <a:lvl5pPr algn="ctr" rtl="0" fontAlgn="base">
        <a:spcBef>
          <a:spcPct val="0"/>
        </a:spcBef>
        <a:spcAft>
          <a:spcPct val="0"/>
        </a:spcAft>
        <a:defRPr sz="4400">
          <a:solidFill>
            <a:schemeClr val="tx1"/>
          </a:solidFill>
          <a:latin typeface="Lucida Grande" pitchFamily="-72" charset="0"/>
          <a:ea typeface="ヒラギノ角ゴ ProN W3" pitchFamily="-72" charset="-128"/>
          <a:cs typeface="ヒラギノ角ゴ ProN W3" pitchFamily="-72" charset="-128"/>
          <a:sym typeface="Lucida Grande" pitchFamily="-72" charset="0"/>
        </a:defRPr>
      </a:lvl5pPr>
      <a:lvl6pPr marL="457200" algn="ctr" rtl="0" fontAlgn="base">
        <a:spcBef>
          <a:spcPct val="0"/>
        </a:spcBef>
        <a:spcAft>
          <a:spcPct val="0"/>
        </a:spcAft>
        <a:defRPr sz="4400">
          <a:solidFill>
            <a:schemeClr val="tx1"/>
          </a:solidFill>
          <a:latin typeface="Lucida Grande" pitchFamily="-72" charset="0"/>
          <a:ea typeface="ヒラギノ角ゴ ProN W3" pitchFamily="-72" charset="-128"/>
          <a:cs typeface="ヒラギノ角ゴ ProN W3" pitchFamily="-72" charset="-128"/>
          <a:sym typeface="Lucida Grande" pitchFamily="-72" charset="0"/>
        </a:defRPr>
      </a:lvl6pPr>
      <a:lvl7pPr marL="914400" algn="ctr" rtl="0" fontAlgn="base">
        <a:spcBef>
          <a:spcPct val="0"/>
        </a:spcBef>
        <a:spcAft>
          <a:spcPct val="0"/>
        </a:spcAft>
        <a:defRPr sz="4400">
          <a:solidFill>
            <a:schemeClr val="tx1"/>
          </a:solidFill>
          <a:latin typeface="Lucida Grande" pitchFamily="-72" charset="0"/>
          <a:ea typeface="ヒラギノ角ゴ ProN W3" pitchFamily="-72" charset="-128"/>
          <a:cs typeface="ヒラギノ角ゴ ProN W3" pitchFamily="-72" charset="-128"/>
          <a:sym typeface="Lucida Grande" pitchFamily="-72" charset="0"/>
        </a:defRPr>
      </a:lvl7pPr>
      <a:lvl8pPr marL="1371600" algn="ctr" rtl="0" fontAlgn="base">
        <a:spcBef>
          <a:spcPct val="0"/>
        </a:spcBef>
        <a:spcAft>
          <a:spcPct val="0"/>
        </a:spcAft>
        <a:defRPr sz="4400">
          <a:solidFill>
            <a:schemeClr val="tx1"/>
          </a:solidFill>
          <a:latin typeface="Lucida Grande" pitchFamily="-72" charset="0"/>
          <a:ea typeface="ヒラギノ角ゴ ProN W3" pitchFamily="-72" charset="-128"/>
          <a:cs typeface="ヒラギノ角ゴ ProN W3" pitchFamily="-72" charset="-128"/>
          <a:sym typeface="Lucida Grande" pitchFamily="-72" charset="0"/>
        </a:defRPr>
      </a:lvl8pPr>
      <a:lvl9pPr marL="1828800" algn="ctr" rtl="0" fontAlgn="base">
        <a:spcBef>
          <a:spcPct val="0"/>
        </a:spcBef>
        <a:spcAft>
          <a:spcPct val="0"/>
        </a:spcAft>
        <a:defRPr sz="4400">
          <a:solidFill>
            <a:schemeClr val="tx1"/>
          </a:solidFill>
          <a:latin typeface="Lucida Grande" pitchFamily="-72" charset="0"/>
          <a:ea typeface="ヒラギノ角ゴ ProN W3" pitchFamily="-72" charset="-128"/>
          <a:cs typeface="ヒラギノ角ゴ ProN W3" pitchFamily="-72" charset="-128"/>
          <a:sym typeface="Lucida Grande" pitchFamily="-72" charset="0"/>
        </a:defRPr>
      </a:lvl9pPr>
    </p:titleStyle>
    <p:bodyStyle>
      <a:lvl1pPr marL="342900" indent="-342900" algn="l" rtl="0" fontAlgn="base">
        <a:spcBef>
          <a:spcPts val="800"/>
        </a:spcBef>
        <a:spcAft>
          <a:spcPct val="0"/>
        </a:spcAft>
        <a:buClr>
          <a:srgbClr val="000000"/>
        </a:buClr>
        <a:buSzPct val="100000"/>
        <a:buFont typeface="Lucida Grande" pitchFamily="-72" charset="0"/>
        <a:buChar char="»"/>
        <a:defRPr sz="3200">
          <a:solidFill>
            <a:schemeClr val="tx1"/>
          </a:solidFill>
          <a:latin typeface="+mn-lt"/>
          <a:ea typeface="+mn-ea"/>
          <a:cs typeface="+mn-cs"/>
          <a:sym typeface="Lucida Grande" pitchFamily="-72" charset="0"/>
        </a:defRPr>
      </a:lvl1pPr>
      <a:lvl2pPr marL="742950" indent="-285750" algn="l" rtl="0" fontAlgn="base">
        <a:spcBef>
          <a:spcPts val="700"/>
        </a:spcBef>
        <a:spcAft>
          <a:spcPct val="0"/>
        </a:spcAft>
        <a:buClr>
          <a:srgbClr val="000000"/>
        </a:buClr>
        <a:buSzPct val="100000"/>
        <a:buFont typeface="Wingdings" pitchFamily="-72" charset="2"/>
        <a:buChar char="§"/>
        <a:defRPr sz="2800">
          <a:solidFill>
            <a:schemeClr val="tx1"/>
          </a:solidFill>
          <a:latin typeface="+mn-lt"/>
          <a:ea typeface="+mn-ea"/>
          <a:cs typeface="+mn-cs"/>
          <a:sym typeface="Lucida Grande" pitchFamily="-72" charset="0"/>
        </a:defRPr>
      </a:lvl2pPr>
      <a:lvl3pPr marL="1143000" indent="-228600" algn="l" rtl="0" fontAlgn="base">
        <a:spcBef>
          <a:spcPts val="600"/>
        </a:spcBef>
        <a:spcAft>
          <a:spcPct val="0"/>
        </a:spcAft>
        <a:buClr>
          <a:srgbClr val="000000"/>
        </a:buClr>
        <a:buSzPct val="100000"/>
        <a:buFont typeface="Lucida Grande" pitchFamily="-72" charset="0"/>
        <a:buChar char="»"/>
        <a:defRPr sz="2400">
          <a:solidFill>
            <a:schemeClr val="tx1"/>
          </a:solidFill>
          <a:latin typeface="+mn-lt"/>
          <a:ea typeface="+mn-ea"/>
          <a:cs typeface="+mn-cs"/>
          <a:sym typeface="Lucida Grande" pitchFamily="-72" charset="0"/>
        </a:defRPr>
      </a:lvl3pPr>
      <a:lvl4pPr marL="1600200" indent="-228600" algn="l" rtl="0" fontAlgn="base">
        <a:spcBef>
          <a:spcPts val="500"/>
        </a:spcBef>
        <a:spcAft>
          <a:spcPct val="0"/>
        </a:spcAft>
        <a:buClr>
          <a:srgbClr val="000000"/>
        </a:buClr>
        <a:buSzPct val="100000"/>
        <a:buFont typeface="Wingdings" pitchFamily="-72" charset="2"/>
        <a:buChar char="§"/>
        <a:defRPr sz="2000">
          <a:solidFill>
            <a:schemeClr val="tx1"/>
          </a:solidFill>
          <a:latin typeface="+mn-lt"/>
          <a:ea typeface="+mn-ea"/>
          <a:cs typeface="+mn-cs"/>
          <a:sym typeface="Lucida Grande" pitchFamily="-72" charset="0"/>
        </a:defRPr>
      </a:lvl4pPr>
      <a:lvl5pPr marL="2057400" indent="-228600" algn="l" rtl="0" fontAlgn="base">
        <a:spcBef>
          <a:spcPts val="500"/>
        </a:spcBef>
        <a:spcAft>
          <a:spcPct val="0"/>
        </a:spcAft>
        <a:buClr>
          <a:srgbClr val="000000"/>
        </a:buClr>
        <a:buSzPct val="100000"/>
        <a:buFont typeface="Lucida Grande" pitchFamily="-72" charset="0"/>
        <a:buChar char="»"/>
        <a:defRPr sz="2000">
          <a:solidFill>
            <a:schemeClr val="tx1"/>
          </a:solidFill>
          <a:latin typeface="+mn-lt"/>
          <a:ea typeface="+mn-ea"/>
          <a:cs typeface="+mn-cs"/>
          <a:sym typeface="Lucida Grande" pitchFamily="-72" charset="0"/>
        </a:defRPr>
      </a:lvl5pPr>
      <a:lvl6pPr marL="2514600" indent="-228600" algn="l" rtl="0" fontAlgn="base">
        <a:spcBef>
          <a:spcPts val="500"/>
        </a:spcBef>
        <a:spcAft>
          <a:spcPct val="0"/>
        </a:spcAft>
        <a:buClr>
          <a:srgbClr val="000000"/>
        </a:buClr>
        <a:buSzPct val="100000"/>
        <a:buFont typeface="Lucida Grande" pitchFamily="-72" charset="0"/>
        <a:buChar char="»"/>
        <a:defRPr sz="2000">
          <a:solidFill>
            <a:schemeClr val="tx1"/>
          </a:solidFill>
          <a:latin typeface="+mn-lt"/>
          <a:ea typeface="+mn-ea"/>
          <a:cs typeface="+mn-cs"/>
          <a:sym typeface="Lucida Grande" pitchFamily="-72" charset="0"/>
        </a:defRPr>
      </a:lvl6pPr>
      <a:lvl7pPr marL="2971800" indent="-228600" algn="l" rtl="0" fontAlgn="base">
        <a:spcBef>
          <a:spcPts val="500"/>
        </a:spcBef>
        <a:spcAft>
          <a:spcPct val="0"/>
        </a:spcAft>
        <a:buClr>
          <a:srgbClr val="000000"/>
        </a:buClr>
        <a:buSzPct val="100000"/>
        <a:buFont typeface="Lucida Grande" pitchFamily="-72" charset="0"/>
        <a:buChar char="»"/>
        <a:defRPr sz="2000">
          <a:solidFill>
            <a:schemeClr val="tx1"/>
          </a:solidFill>
          <a:latin typeface="+mn-lt"/>
          <a:ea typeface="+mn-ea"/>
          <a:cs typeface="+mn-cs"/>
          <a:sym typeface="Lucida Grande" pitchFamily="-72" charset="0"/>
        </a:defRPr>
      </a:lvl7pPr>
      <a:lvl8pPr marL="3429000" indent="-228600" algn="l" rtl="0" fontAlgn="base">
        <a:spcBef>
          <a:spcPts val="500"/>
        </a:spcBef>
        <a:spcAft>
          <a:spcPct val="0"/>
        </a:spcAft>
        <a:buClr>
          <a:srgbClr val="000000"/>
        </a:buClr>
        <a:buSzPct val="100000"/>
        <a:buFont typeface="Lucida Grande" pitchFamily="-72" charset="0"/>
        <a:buChar char="»"/>
        <a:defRPr sz="2000">
          <a:solidFill>
            <a:schemeClr val="tx1"/>
          </a:solidFill>
          <a:latin typeface="+mn-lt"/>
          <a:ea typeface="+mn-ea"/>
          <a:cs typeface="+mn-cs"/>
          <a:sym typeface="Lucida Grande" pitchFamily="-72" charset="0"/>
        </a:defRPr>
      </a:lvl8pPr>
      <a:lvl9pPr marL="3886200" indent="-228600" algn="l" rtl="0" fontAlgn="base">
        <a:spcBef>
          <a:spcPts val="500"/>
        </a:spcBef>
        <a:spcAft>
          <a:spcPct val="0"/>
        </a:spcAft>
        <a:buClr>
          <a:srgbClr val="000000"/>
        </a:buClr>
        <a:buSzPct val="100000"/>
        <a:buFont typeface="Lucida Grande" pitchFamily="-72" charset="0"/>
        <a:buChar char="»"/>
        <a:defRPr sz="2000">
          <a:solidFill>
            <a:schemeClr val="tx1"/>
          </a:solidFill>
          <a:latin typeface="+mn-lt"/>
          <a:ea typeface="+mn-ea"/>
          <a:cs typeface="+mn-cs"/>
          <a:sym typeface="Lucida Grande" pitchFamily="-72"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49" name="Text Box 1"/>
          <p:cNvSpPr txBox="1">
            <a:spLocks noChangeArrowheads="1"/>
          </p:cNvSpPr>
          <p:nvPr>
            <p:ph type="sldNum" sz="quarter" idx="4"/>
          </p:nvPr>
        </p:nvSpPr>
        <p:spPr bwMode="auto">
          <a:xfrm>
            <a:off x="8174038" y="6413500"/>
            <a:ext cx="284162" cy="2921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lgn="r">
              <a:defRPr sz="1400">
                <a:solidFill>
                  <a:schemeClr val="tx1"/>
                </a:solidFill>
                <a:latin typeface="+mn-lt"/>
                <a:ea typeface="Tahoma" pitchFamily="-72" charset="0"/>
                <a:cs typeface="Tahoma" pitchFamily="-72" charset="0"/>
                <a:sym typeface="Tahoma" pitchFamily="-72" charset="0"/>
              </a:defRPr>
            </a:lvl1pPr>
          </a:lstStyle>
          <a:p>
            <a:fld id="{79381656-928E-497A-9E2D-6B06159ED3F2}"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ransition/>
  <p:hf hdr="0" ftr="0" dt="0"/>
  <p:txStyles>
    <p:titleStyle>
      <a:lvl1pPr algn="ctr" rtl="0" fontAlgn="base">
        <a:spcBef>
          <a:spcPct val="0"/>
        </a:spcBef>
        <a:spcAft>
          <a:spcPct val="0"/>
        </a:spcAft>
        <a:defRPr sz="4400">
          <a:solidFill>
            <a:schemeClr val="tx1"/>
          </a:solidFill>
          <a:latin typeface="+mj-lt"/>
          <a:ea typeface="+mj-ea"/>
          <a:cs typeface="+mj-cs"/>
          <a:sym typeface="Tahoma" pitchFamily="-72" charset="0"/>
        </a:defRPr>
      </a:lvl1pPr>
      <a:lvl2pPr algn="ctr" rtl="0" fontAlgn="base">
        <a:spcBef>
          <a:spcPct val="0"/>
        </a:spcBef>
        <a:spcAft>
          <a:spcPct val="0"/>
        </a:spcAft>
        <a:defRPr sz="4400">
          <a:solidFill>
            <a:schemeClr val="tx1"/>
          </a:solidFill>
          <a:latin typeface="Tahoma" pitchFamily="-72" charset="0"/>
          <a:ea typeface="ヒラギノ角ゴ ProN W3" pitchFamily="-72" charset="-128"/>
          <a:cs typeface="ヒラギノ角ゴ ProN W3" pitchFamily="-72" charset="-128"/>
          <a:sym typeface="Tahoma" pitchFamily="-72" charset="0"/>
        </a:defRPr>
      </a:lvl2pPr>
      <a:lvl3pPr algn="ctr" rtl="0" fontAlgn="base">
        <a:spcBef>
          <a:spcPct val="0"/>
        </a:spcBef>
        <a:spcAft>
          <a:spcPct val="0"/>
        </a:spcAft>
        <a:defRPr sz="4400">
          <a:solidFill>
            <a:schemeClr val="tx1"/>
          </a:solidFill>
          <a:latin typeface="Tahoma" pitchFamily="-72" charset="0"/>
          <a:ea typeface="ヒラギノ角ゴ ProN W3" pitchFamily="-72" charset="-128"/>
          <a:cs typeface="ヒラギノ角ゴ ProN W3" pitchFamily="-72" charset="-128"/>
          <a:sym typeface="Tahoma" pitchFamily="-72" charset="0"/>
        </a:defRPr>
      </a:lvl3pPr>
      <a:lvl4pPr algn="ctr" rtl="0" fontAlgn="base">
        <a:spcBef>
          <a:spcPct val="0"/>
        </a:spcBef>
        <a:spcAft>
          <a:spcPct val="0"/>
        </a:spcAft>
        <a:defRPr sz="4400">
          <a:solidFill>
            <a:schemeClr val="tx1"/>
          </a:solidFill>
          <a:latin typeface="Tahoma" pitchFamily="-72" charset="0"/>
          <a:ea typeface="ヒラギノ角ゴ ProN W3" pitchFamily="-72" charset="-128"/>
          <a:cs typeface="ヒラギノ角ゴ ProN W3" pitchFamily="-72" charset="-128"/>
          <a:sym typeface="Tahoma" pitchFamily="-72" charset="0"/>
        </a:defRPr>
      </a:lvl4pPr>
      <a:lvl5pPr algn="ctr" rtl="0" fontAlgn="base">
        <a:spcBef>
          <a:spcPct val="0"/>
        </a:spcBef>
        <a:spcAft>
          <a:spcPct val="0"/>
        </a:spcAft>
        <a:defRPr sz="4400">
          <a:solidFill>
            <a:schemeClr val="tx1"/>
          </a:solidFill>
          <a:latin typeface="Tahoma" pitchFamily="-72" charset="0"/>
          <a:ea typeface="ヒラギノ角ゴ ProN W3" pitchFamily="-72" charset="-128"/>
          <a:cs typeface="ヒラギノ角ゴ ProN W3" pitchFamily="-72" charset="-128"/>
          <a:sym typeface="Tahoma" pitchFamily="-72" charset="0"/>
        </a:defRPr>
      </a:lvl5pPr>
      <a:lvl6pPr marL="457200" algn="ctr" rtl="0" fontAlgn="base">
        <a:spcBef>
          <a:spcPct val="0"/>
        </a:spcBef>
        <a:spcAft>
          <a:spcPct val="0"/>
        </a:spcAft>
        <a:defRPr sz="4400">
          <a:solidFill>
            <a:schemeClr val="tx1"/>
          </a:solidFill>
          <a:latin typeface="Tahoma" pitchFamily="-72" charset="0"/>
          <a:ea typeface="ヒラギノ角ゴ ProN W3" pitchFamily="-72" charset="-128"/>
          <a:cs typeface="ヒラギノ角ゴ ProN W3" pitchFamily="-72" charset="-128"/>
          <a:sym typeface="Tahoma" pitchFamily="-72" charset="0"/>
        </a:defRPr>
      </a:lvl6pPr>
      <a:lvl7pPr marL="914400" algn="ctr" rtl="0" fontAlgn="base">
        <a:spcBef>
          <a:spcPct val="0"/>
        </a:spcBef>
        <a:spcAft>
          <a:spcPct val="0"/>
        </a:spcAft>
        <a:defRPr sz="4400">
          <a:solidFill>
            <a:schemeClr val="tx1"/>
          </a:solidFill>
          <a:latin typeface="Tahoma" pitchFamily="-72" charset="0"/>
          <a:ea typeface="ヒラギノ角ゴ ProN W3" pitchFamily="-72" charset="-128"/>
          <a:cs typeface="ヒラギノ角ゴ ProN W3" pitchFamily="-72" charset="-128"/>
          <a:sym typeface="Tahoma" pitchFamily="-72" charset="0"/>
        </a:defRPr>
      </a:lvl7pPr>
      <a:lvl8pPr marL="1371600" algn="ctr" rtl="0" fontAlgn="base">
        <a:spcBef>
          <a:spcPct val="0"/>
        </a:spcBef>
        <a:spcAft>
          <a:spcPct val="0"/>
        </a:spcAft>
        <a:defRPr sz="4400">
          <a:solidFill>
            <a:schemeClr val="tx1"/>
          </a:solidFill>
          <a:latin typeface="Tahoma" pitchFamily="-72" charset="0"/>
          <a:ea typeface="ヒラギノ角ゴ ProN W3" pitchFamily="-72" charset="-128"/>
          <a:cs typeface="ヒラギノ角ゴ ProN W3" pitchFamily="-72" charset="-128"/>
          <a:sym typeface="Tahoma" pitchFamily="-72" charset="0"/>
        </a:defRPr>
      </a:lvl8pPr>
      <a:lvl9pPr marL="1828800" algn="ctr" rtl="0" fontAlgn="base">
        <a:spcBef>
          <a:spcPct val="0"/>
        </a:spcBef>
        <a:spcAft>
          <a:spcPct val="0"/>
        </a:spcAft>
        <a:defRPr sz="4400">
          <a:solidFill>
            <a:schemeClr val="tx1"/>
          </a:solidFill>
          <a:latin typeface="Tahoma" pitchFamily="-72" charset="0"/>
          <a:ea typeface="ヒラギノ角ゴ ProN W3" pitchFamily="-72" charset="-128"/>
          <a:cs typeface="ヒラギノ角ゴ ProN W3" pitchFamily="-72" charset="-128"/>
          <a:sym typeface="Tahoma" pitchFamily="-72" charset="0"/>
        </a:defRPr>
      </a:lvl9pPr>
    </p:titleStyle>
    <p:bodyStyle>
      <a:lvl1pPr marL="342900" indent="-342900" algn="l" rtl="0" fontAlgn="base">
        <a:spcBef>
          <a:spcPts val="800"/>
        </a:spcBef>
        <a:spcAft>
          <a:spcPct val="0"/>
        </a:spcAft>
        <a:buClr>
          <a:srgbClr val="FFCC66"/>
        </a:buClr>
        <a:buSzPct val="100000"/>
        <a:buFont typeface="Wingdings" pitchFamily="-72" charset="2"/>
        <a:buChar char="w"/>
        <a:defRPr sz="3200">
          <a:solidFill>
            <a:schemeClr val="tx1"/>
          </a:solidFill>
          <a:latin typeface="+mn-lt"/>
          <a:ea typeface="+mn-ea"/>
          <a:cs typeface="+mn-cs"/>
          <a:sym typeface="Tahoma" pitchFamily="-72" charset="0"/>
        </a:defRPr>
      </a:lvl1pPr>
      <a:lvl2pPr marL="742950" indent="-285750" algn="l" rtl="0" fontAlgn="base">
        <a:spcBef>
          <a:spcPts val="700"/>
        </a:spcBef>
        <a:spcAft>
          <a:spcPct val="0"/>
        </a:spcAft>
        <a:buClr>
          <a:srgbClr val="FFFF66"/>
        </a:buClr>
        <a:buSzPct val="100000"/>
        <a:buFont typeface="Wingdings" pitchFamily="-72" charset="2"/>
        <a:buChar char="w"/>
        <a:defRPr sz="2800">
          <a:solidFill>
            <a:schemeClr val="tx1"/>
          </a:solidFill>
          <a:latin typeface="+mn-lt"/>
          <a:ea typeface="+mn-ea"/>
          <a:cs typeface="+mn-cs"/>
          <a:sym typeface="Tahoma" pitchFamily="-72" charset="0"/>
        </a:defRPr>
      </a:lvl2pPr>
      <a:lvl3pPr marL="1143000" indent="-228600" algn="l" rtl="0" fontAlgn="base">
        <a:spcBef>
          <a:spcPts val="600"/>
        </a:spcBef>
        <a:spcAft>
          <a:spcPct val="0"/>
        </a:spcAft>
        <a:buClr>
          <a:srgbClr val="FFCC66"/>
        </a:buClr>
        <a:buSzPct val="100000"/>
        <a:buFont typeface="Wingdings" pitchFamily="-72" charset="2"/>
        <a:buChar char="w"/>
        <a:defRPr sz="2400">
          <a:solidFill>
            <a:schemeClr val="tx1"/>
          </a:solidFill>
          <a:latin typeface="+mn-lt"/>
          <a:ea typeface="+mn-ea"/>
          <a:cs typeface="+mn-cs"/>
          <a:sym typeface="Tahoma" pitchFamily="-72" charset="0"/>
        </a:defRPr>
      </a:lvl3pPr>
      <a:lvl4pPr marL="1600200" indent="-228600" algn="l" rtl="0" fontAlgn="base">
        <a:spcBef>
          <a:spcPts val="500"/>
        </a:spcBef>
        <a:spcAft>
          <a:spcPct val="0"/>
        </a:spcAft>
        <a:buClr>
          <a:srgbClr val="FFFF66"/>
        </a:buClr>
        <a:buSzPct val="100000"/>
        <a:buFont typeface="Wingdings" pitchFamily="-72" charset="2"/>
        <a:buChar char="w"/>
        <a:defRPr sz="2000">
          <a:solidFill>
            <a:schemeClr val="tx1"/>
          </a:solidFill>
          <a:latin typeface="+mn-lt"/>
          <a:ea typeface="+mn-ea"/>
          <a:cs typeface="+mn-cs"/>
          <a:sym typeface="Tahoma" pitchFamily="-72" charset="0"/>
        </a:defRPr>
      </a:lvl4pPr>
      <a:lvl5pPr marL="2057400" indent="-228600" algn="l" rtl="0" fontAlgn="base">
        <a:spcBef>
          <a:spcPts val="500"/>
        </a:spcBef>
        <a:spcAft>
          <a:spcPct val="0"/>
        </a:spcAft>
        <a:buClr>
          <a:srgbClr val="FFCC66"/>
        </a:buClr>
        <a:buSzPct val="100000"/>
        <a:buFont typeface="Wingdings" pitchFamily="-72" charset="2"/>
        <a:buChar char="w"/>
        <a:defRPr sz="2000">
          <a:solidFill>
            <a:schemeClr val="tx1"/>
          </a:solidFill>
          <a:latin typeface="+mn-lt"/>
          <a:ea typeface="+mn-ea"/>
          <a:cs typeface="+mn-cs"/>
          <a:sym typeface="Tahoma" pitchFamily="-72" charset="0"/>
        </a:defRPr>
      </a:lvl5pPr>
      <a:lvl6pPr marL="2514600" indent="-228600" algn="l" rtl="0" fontAlgn="base">
        <a:spcBef>
          <a:spcPts val="500"/>
        </a:spcBef>
        <a:spcAft>
          <a:spcPct val="0"/>
        </a:spcAft>
        <a:buClr>
          <a:srgbClr val="FFCC66"/>
        </a:buClr>
        <a:buSzPct val="100000"/>
        <a:buFont typeface="Wingdings" pitchFamily="-72" charset="2"/>
        <a:buChar char="w"/>
        <a:defRPr sz="2000">
          <a:solidFill>
            <a:schemeClr val="tx1"/>
          </a:solidFill>
          <a:latin typeface="+mn-lt"/>
          <a:ea typeface="+mn-ea"/>
          <a:cs typeface="+mn-cs"/>
          <a:sym typeface="Tahoma" pitchFamily="-72" charset="0"/>
        </a:defRPr>
      </a:lvl6pPr>
      <a:lvl7pPr marL="2971800" indent="-228600" algn="l" rtl="0" fontAlgn="base">
        <a:spcBef>
          <a:spcPts val="500"/>
        </a:spcBef>
        <a:spcAft>
          <a:spcPct val="0"/>
        </a:spcAft>
        <a:buClr>
          <a:srgbClr val="FFCC66"/>
        </a:buClr>
        <a:buSzPct val="100000"/>
        <a:buFont typeface="Wingdings" pitchFamily="-72" charset="2"/>
        <a:buChar char="w"/>
        <a:defRPr sz="2000">
          <a:solidFill>
            <a:schemeClr val="tx1"/>
          </a:solidFill>
          <a:latin typeface="+mn-lt"/>
          <a:ea typeface="+mn-ea"/>
          <a:cs typeface="+mn-cs"/>
          <a:sym typeface="Tahoma" pitchFamily="-72" charset="0"/>
        </a:defRPr>
      </a:lvl7pPr>
      <a:lvl8pPr marL="3429000" indent="-228600" algn="l" rtl="0" fontAlgn="base">
        <a:spcBef>
          <a:spcPts val="500"/>
        </a:spcBef>
        <a:spcAft>
          <a:spcPct val="0"/>
        </a:spcAft>
        <a:buClr>
          <a:srgbClr val="FFCC66"/>
        </a:buClr>
        <a:buSzPct val="100000"/>
        <a:buFont typeface="Wingdings" pitchFamily="-72" charset="2"/>
        <a:buChar char="w"/>
        <a:defRPr sz="2000">
          <a:solidFill>
            <a:schemeClr val="tx1"/>
          </a:solidFill>
          <a:latin typeface="+mn-lt"/>
          <a:ea typeface="+mn-ea"/>
          <a:cs typeface="+mn-cs"/>
          <a:sym typeface="Tahoma" pitchFamily="-72" charset="0"/>
        </a:defRPr>
      </a:lvl8pPr>
      <a:lvl9pPr marL="3886200" indent="-228600" algn="l" rtl="0" fontAlgn="base">
        <a:spcBef>
          <a:spcPts val="500"/>
        </a:spcBef>
        <a:spcAft>
          <a:spcPct val="0"/>
        </a:spcAft>
        <a:buClr>
          <a:srgbClr val="FFCC66"/>
        </a:buClr>
        <a:buSzPct val="100000"/>
        <a:buFont typeface="Wingdings" pitchFamily="-72" charset="2"/>
        <a:buChar char="w"/>
        <a:defRPr sz="2000">
          <a:solidFill>
            <a:schemeClr val="tx1"/>
          </a:solidFill>
          <a:latin typeface="+mn-lt"/>
          <a:ea typeface="+mn-ea"/>
          <a:cs typeface="+mn-cs"/>
          <a:sym typeface="Tahoma" pitchFamily="-72"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3" name="Text Box 1"/>
          <p:cNvSpPr txBox="1">
            <a:spLocks noChangeArrowheads="1"/>
          </p:cNvSpPr>
          <p:nvPr>
            <p:ph type="sldNum" sz="quarter" idx="4"/>
          </p:nvPr>
        </p:nvSpPr>
        <p:spPr bwMode="auto">
          <a:xfrm>
            <a:off x="8791575" y="6502400"/>
            <a:ext cx="276225" cy="2794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lgn="r">
              <a:defRPr sz="1400">
                <a:solidFill>
                  <a:schemeClr val="tx1"/>
                </a:solidFill>
                <a:latin typeface="+mn-lt"/>
                <a:ea typeface="Trebuchet MS" pitchFamily="-72" charset="0"/>
                <a:cs typeface="Trebuchet MS" pitchFamily="-72" charset="0"/>
                <a:sym typeface="Trebuchet MS" pitchFamily="-72" charset="0"/>
              </a:defRPr>
            </a:lvl1pPr>
          </a:lstStyle>
          <a:p>
            <a:fld id="{E149CA96-665B-4C45-8EDA-84830869458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p:hf hdr="0" ftr="0" dt="0"/>
  <p:txStyles>
    <p:titleStyle>
      <a:lvl1pPr algn="r" rtl="0" fontAlgn="base">
        <a:spcBef>
          <a:spcPct val="0"/>
        </a:spcBef>
        <a:spcAft>
          <a:spcPct val="0"/>
        </a:spcAft>
        <a:defRPr sz="4400">
          <a:solidFill>
            <a:schemeClr val="tx1"/>
          </a:solidFill>
          <a:latin typeface="+mj-lt"/>
          <a:ea typeface="+mj-ea"/>
          <a:cs typeface="+mj-cs"/>
          <a:sym typeface="Trebuchet MS Bold" pitchFamily="-72" charset="0"/>
        </a:defRPr>
      </a:lvl1pPr>
      <a:lvl2pPr algn="r" rtl="0" fontAlgn="base">
        <a:spcBef>
          <a:spcPct val="0"/>
        </a:spcBef>
        <a:spcAft>
          <a:spcPct val="0"/>
        </a:spcAft>
        <a:defRPr sz="4400">
          <a:solidFill>
            <a:schemeClr val="tx1"/>
          </a:solidFill>
          <a:latin typeface="Trebuchet MS Bold" pitchFamily="-72" charset="0"/>
          <a:ea typeface="ヒラギノ角ゴ ProN W6" pitchFamily="-72" charset="-128"/>
          <a:cs typeface="ヒラギノ角ゴ ProN W6" pitchFamily="-72" charset="-128"/>
          <a:sym typeface="Trebuchet MS Bold" pitchFamily="-72" charset="0"/>
        </a:defRPr>
      </a:lvl2pPr>
      <a:lvl3pPr algn="r" rtl="0" fontAlgn="base">
        <a:spcBef>
          <a:spcPct val="0"/>
        </a:spcBef>
        <a:spcAft>
          <a:spcPct val="0"/>
        </a:spcAft>
        <a:defRPr sz="4400">
          <a:solidFill>
            <a:schemeClr val="tx1"/>
          </a:solidFill>
          <a:latin typeface="Trebuchet MS Bold" pitchFamily="-72" charset="0"/>
          <a:ea typeface="ヒラギノ角ゴ ProN W6" pitchFamily="-72" charset="-128"/>
          <a:cs typeface="ヒラギノ角ゴ ProN W6" pitchFamily="-72" charset="-128"/>
          <a:sym typeface="Trebuchet MS Bold" pitchFamily="-72" charset="0"/>
        </a:defRPr>
      </a:lvl3pPr>
      <a:lvl4pPr algn="r" rtl="0" fontAlgn="base">
        <a:spcBef>
          <a:spcPct val="0"/>
        </a:spcBef>
        <a:spcAft>
          <a:spcPct val="0"/>
        </a:spcAft>
        <a:defRPr sz="4400">
          <a:solidFill>
            <a:schemeClr val="tx1"/>
          </a:solidFill>
          <a:latin typeface="Trebuchet MS Bold" pitchFamily="-72" charset="0"/>
          <a:ea typeface="ヒラギノ角ゴ ProN W6" pitchFamily="-72" charset="-128"/>
          <a:cs typeface="ヒラギノ角ゴ ProN W6" pitchFamily="-72" charset="-128"/>
          <a:sym typeface="Trebuchet MS Bold" pitchFamily="-72" charset="0"/>
        </a:defRPr>
      </a:lvl4pPr>
      <a:lvl5pPr algn="r" rtl="0" fontAlgn="base">
        <a:spcBef>
          <a:spcPct val="0"/>
        </a:spcBef>
        <a:spcAft>
          <a:spcPct val="0"/>
        </a:spcAft>
        <a:defRPr sz="4400">
          <a:solidFill>
            <a:schemeClr val="tx1"/>
          </a:solidFill>
          <a:latin typeface="Trebuchet MS Bold" pitchFamily="-72" charset="0"/>
          <a:ea typeface="ヒラギノ角ゴ ProN W6" pitchFamily="-72" charset="-128"/>
          <a:cs typeface="ヒラギノ角ゴ ProN W6" pitchFamily="-72" charset="-128"/>
          <a:sym typeface="Trebuchet MS Bold" pitchFamily="-72" charset="0"/>
        </a:defRPr>
      </a:lvl5pPr>
      <a:lvl6pPr marL="457200" algn="r" rtl="0" fontAlgn="base">
        <a:spcBef>
          <a:spcPct val="0"/>
        </a:spcBef>
        <a:spcAft>
          <a:spcPct val="0"/>
        </a:spcAft>
        <a:defRPr sz="4400">
          <a:solidFill>
            <a:schemeClr val="tx1"/>
          </a:solidFill>
          <a:latin typeface="Trebuchet MS Bold" pitchFamily="-72" charset="0"/>
          <a:ea typeface="ヒラギノ角ゴ ProN W6" pitchFamily="-72" charset="-128"/>
          <a:cs typeface="ヒラギノ角ゴ ProN W6" pitchFamily="-72" charset="-128"/>
          <a:sym typeface="Trebuchet MS Bold" pitchFamily="-72" charset="0"/>
        </a:defRPr>
      </a:lvl6pPr>
      <a:lvl7pPr marL="914400" algn="r" rtl="0" fontAlgn="base">
        <a:spcBef>
          <a:spcPct val="0"/>
        </a:spcBef>
        <a:spcAft>
          <a:spcPct val="0"/>
        </a:spcAft>
        <a:defRPr sz="4400">
          <a:solidFill>
            <a:schemeClr val="tx1"/>
          </a:solidFill>
          <a:latin typeface="Trebuchet MS Bold" pitchFamily="-72" charset="0"/>
          <a:ea typeface="ヒラギノ角ゴ ProN W6" pitchFamily="-72" charset="-128"/>
          <a:cs typeface="ヒラギノ角ゴ ProN W6" pitchFamily="-72" charset="-128"/>
          <a:sym typeface="Trebuchet MS Bold" pitchFamily="-72" charset="0"/>
        </a:defRPr>
      </a:lvl7pPr>
      <a:lvl8pPr marL="1371600" algn="r" rtl="0" fontAlgn="base">
        <a:spcBef>
          <a:spcPct val="0"/>
        </a:spcBef>
        <a:spcAft>
          <a:spcPct val="0"/>
        </a:spcAft>
        <a:defRPr sz="4400">
          <a:solidFill>
            <a:schemeClr val="tx1"/>
          </a:solidFill>
          <a:latin typeface="Trebuchet MS Bold" pitchFamily="-72" charset="0"/>
          <a:ea typeface="ヒラギノ角ゴ ProN W6" pitchFamily="-72" charset="-128"/>
          <a:cs typeface="ヒラギノ角ゴ ProN W6" pitchFamily="-72" charset="-128"/>
          <a:sym typeface="Trebuchet MS Bold" pitchFamily="-72" charset="0"/>
        </a:defRPr>
      </a:lvl8pPr>
      <a:lvl9pPr marL="1828800" algn="r" rtl="0" fontAlgn="base">
        <a:spcBef>
          <a:spcPct val="0"/>
        </a:spcBef>
        <a:spcAft>
          <a:spcPct val="0"/>
        </a:spcAft>
        <a:defRPr sz="4400">
          <a:solidFill>
            <a:schemeClr val="tx1"/>
          </a:solidFill>
          <a:latin typeface="Trebuchet MS Bold" pitchFamily="-72" charset="0"/>
          <a:ea typeface="ヒラギノ角ゴ ProN W6" pitchFamily="-72" charset="-128"/>
          <a:cs typeface="ヒラギノ角ゴ ProN W6" pitchFamily="-72" charset="-128"/>
          <a:sym typeface="Trebuchet MS Bold" pitchFamily="-72" charset="0"/>
        </a:defRPr>
      </a:lvl9pPr>
    </p:titleStyle>
    <p:bodyStyle>
      <a:lvl1pPr marL="342900" indent="-342900" algn="l" rtl="0" fontAlgn="base">
        <a:spcBef>
          <a:spcPts val="800"/>
        </a:spcBef>
        <a:spcAft>
          <a:spcPct val="0"/>
        </a:spcAft>
        <a:buClr>
          <a:srgbClr val="000000"/>
        </a:buClr>
        <a:buSzPct val="100000"/>
        <a:buFont typeface="Trebuchet MS" pitchFamily="-72" charset="0"/>
        <a:buChar char="•"/>
        <a:defRPr sz="3200">
          <a:solidFill>
            <a:schemeClr val="tx1"/>
          </a:solidFill>
          <a:latin typeface="+mn-lt"/>
          <a:ea typeface="+mn-ea"/>
          <a:cs typeface="+mn-cs"/>
          <a:sym typeface="Trebuchet MS" pitchFamily="-72" charset="0"/>
        </a:defRPr>
      </a:lvl1pPr>
      <a:lvl2pPr marL="742950" indent="-285750" algn="l" rtl="0" fontAlgn="base">
        <a:spcBef>
          <a:spcPts val="700"/>
        </a:spcBef>
        <a:spcAft>
          <a:spcPct val="0"/>
        </a:spcAft>
        <a:buClr>
          <a:srgbClr val="000000"/>
        </a:buClr>
        <a:buSzPct val="100000"/>
        <a:buFont typeface="Trebuchet MS" pitchFamily="-72" charset="0"/>
        <a:buChar char="–"/>
        <a:defRPr sz="2800">
          <a:solidFill>
            <a:schemeClr val="tx1"/>
          </a:solidFill>
          <a:latin typeface="+mn-lt"/>
          <a:ea typeface="+mn-ea"/>
          <a:cs typeface="+mn-cs"/>
          <a:sym typeface="Trebuchet MS" pitchFamily="-72" charset="0"/>
        </a:defRPr>
      </a:lvl2pPr>
      <a:lvl3pPr marL="1143000" indent="-228600" algn="l" rtl="0" fontAlgn="base">
        <a:spcBef>
          <a:spcPts val="600"/>
        </a:spcBef>
        <a:spcAft>
          <a:spcPct val="0"/>
        </a:spcAft>
        <a:buClr>
          <a:srgbClr val="000000"/>
        </a:buClr>
        <a:buSzPct val="100000"/>
        <a:buFont typeface="Trebuchet MS" pitchFamily="-72" charset="0"/>
        <a:buChar char="•"/>
        <a:defRPr sz="2400">
          <a:solidFill>
            <a:schemeClr val="tx1"/>
          </a:solidFill>
          <a:latin typeface="+mn-lt"/>
          <a:ea typeface="+mn-ea"/>
          <a:cs typeface="+mn-cs"/>
          <a:sym typeface="Trebuchet MS" pitchFamily="-72" charset="0"/>
        </a:defRPr>
      </a:lvl3pPr>
      <a:lvl4pPr marL="1600200" indent="-228600" algn="l" rtl="0" fontAlgn="base">
        <a:spcBef>
          <a:spcPts val="500"/>
        </a:spcBef>
        <a:spcAft>
          <a:spcPct val="0"/>
        </a:spcAft>
        <a:buClr>
          <a:srgbClr val="000000"/>
        </a:buClr>
        <a:buSzPct val="100000"/>
        <a:buFont typeface="Trebuchet MS" pitchFamily="-72" charset="0"/>
        <a:buChar char="–"/>
        <a:defRPr sz="2000">
          <a:solidFill>
            <a:schemeClr val="tx1"/>
          </a:solidFill>
          <a:latin typeface="+mn-lt"/>
          <a:ea typeface="+mn-ea"/>
          <a:cs typeface="+mn-cs"/>
          <a:sym typeface="Trebuchet MS" pitchFamily="-72" charset="0"/>
        </a:defRPr>
      </a:lvl4pPr>
      <a:lvl5pPr marL="2057400" indent="-228600" algn="l" rtl="0" fontAlgn="base">
        <a:spcBef>
          <a:spcPts val="500"/>
        </a:spcBef>
        <a:spcAft>
          <a:spcPct val="0"/>
        </a:spcAft>
        <a:buClr>
          <a:srgbClr val="000000"/>
        </a:buClr>
        <a:buSzPct val="100000"/>
        <a:buFont typeface="Trebuchet MS" pitchFamily="-72" charset="0"/>
        <a:buChar char="»"/>
        <a:defRPr sz="2000">
          <a:solidFill>
            <a:schemeClr val="tx1"/>
          </a:solidFill>
          <a:latin typeface="+mn-lt"/>
          <a:ea typeface="+mn-ea"/>
          <a:cs typeface="+mn-cs"/>
          <a:sym typeface="Trebuchet MS" pitchFamily="-72" charset="0"/>
        </a:defRPr>
      </a:lvl5pPr>
      <a:lvl6pPr marL="2514600" indent="-228600" algn="l" rtl="0" fontAlgn="base">
        <a:spcBef>
          <a:spcPts val="500"/>
        </a:spcBef>
        <a:spcAft>
          <a:spcPct val="0"/>
        </a:spcAft>
        <a:buClr>
          <a:srgbClr val="000000"/>
        </a:buClr>
        <a:buSzPct val="100000"/>
        <a:buFont typeface="Trebuchet MS" pitchFamily="-72" charset="0"/>
        <a:buChar char="»"/>
        <a:defRPr sz="2000">
          <a:solidFill>
            <a:schemeClr val="tx1"/>
          </a:solidFill>
          <a:latin typeface="+mn-lt"/>
          <a:ea typeface="+mn-ea"/>
          <a:cs typeface="+mn-cs"/>
          <a:sym typeface="Trebuchet MS" pitchFamily="-72" charset="0"/>
        </a:defRPr>
      </a:lvl6pPr>
      <a:lvl7pPr marL="2971800" indent="-228600" algn="l" rtl="0" fontAlgn="base">
        <a:spcBef>
          <a:spcPts val="500"/>
        </a:spcBef>
        <a:spcAft>
          <a:spcPct val="0"/>
        </a:spcAft>
        <a:buClr>
          <a:srgbClr val="000000"/>
        </a:buClr>
        <a:buSzPct val="100000"/>
        <a:buFont typeface="Trebuchet MS" pitchFamily="-72" charset="0"/>
        <a:buChar char="»"/>
        <a:defRPr sz="2000">
          <a:solidFill>
            <a:schemeClr val="tx1"/>
          </a:solidFill>
          <a:latin typeface="+mn-lt"/>
          <a:ea typeface="+mn-ea"/>
          <a:cs typeface="+mn-cs"/>
          <a:sym typeface="Trebuchet MS" pitchFamily="-72" charset="0"/>
        </a:defRPr>
      </a:lvl7pPr>
      <a:lvl8pPr marL="3429000" indent="-228600" algn="l" rtl="0" fontAlgn="base">
        <a:spcBef>
          <a:spcPts val="500"/>
        </a:spcBef>
        <a:spcAft>
          <a:spcPct val="0"/>
        </a:spcAft>
        <a:buClr>
          <a:srgbClr val="000000"/>
        </a:buClr>
        <a:buSzPct val="100000"/>
        <a:buFont typeface="Trebuchet MS" pitchFamily="-72" charset="0"/>
        <a:buChar char="»"/>
        <a:defRPr sz="2000">
          <a:solidFill>
            <a:schemeClr val="tx1"/>
          </a:solidFill>
          <a:latin typeface="+mn-lt"/>
          <a:ea typeface="+mn-ea"/>
          <a:cs typeface="+mn-cs"/>
          <a:sym typeface="Trebuchet MS" pitchFamily="-72" charset="0"/>
        </a:defRPr>
      </a:lvl8pPr>
      <a:lvl9pPr marL="3886200" indent="-228600" algn="l" rtl="0" fontAlgn="base">
        <a:spcBef>
          <a:spcPts val="500"/>
        </a:spcBef>
        <a:spcAft>
          <a:spcPct val="0"/>
        </a:spcAft>
        <a:buClr>
          <a:srgbClr val="000000"/>
        </a:buClr>
        <a:buSzPct val="100000"/>
        <a:buFont typeface="Trebuchet MS" pitchFamily="-72" charset="0"/>
        <a:buChar char="»"/>
        <a:defRPr sz="2000">
          <a:solidFill>
            <a:schemeClr val="tx1"/>
          </a:solidFill>
          <a:latin typeface="+mn-lt"/>
          <a:ea typeface="+mn-ea"/>
          <a:cs typeface="+mn-cs"/>
          <a:sym typeface="Trebuchet MS" pitchFamily="-72"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7" name="Text Box 1"/>
          <p:cNvSpPr txBox="1">
            <a:spLocks noChangeArrowheads="1"/>
          </p:cNvSpPr>
          <p:nvPr>
            <p:ph type="sldNum" sz="quarter" idx="4"/>
          </p:nvPr>
        </p:nvSpPr>
        <p:spPr bwMode="auto">
          <a:xfrm>
            <a:off x="8170863" y="6426200"/>
            <a:ext cx="287337" cy="2794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lgn="r">
              <a:defRPr sz="1400">
                <a:solidFill>
                  <a:schemeClr val="tx1"/>
                </a:solidFill>
                <a:latin typeface="+mn-lt"/>
                <a:ea typeface="Arial" pitchFamily="-72" charset="0"/>
                <a:cs typeface="Arial" pitchFamily="-72" charset="0"/>
                <a:sym typeface="Arial" pitchFamily="-72" charset="0"/>
              </a:defRPr>
            </a:lvl1pPr>
          </a:lstStyle>
          <a:p>
            <a:fld id="{6F99A14B-B80C-4842-A5E7-3F615BAD891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hf hdr="0" ftr="0" dt="0"/>
  <p:txStyles>
    <p:titleStyle>
      <a:lvl1pPr algn="ctr" rtl="0" fontAlgn="base">
        <a:spcBef>
          <a:spcPct val="0"/>
        </a:spcBef>
        <a:spcAft>
          <a:spcPct val="0"/>
        </a:spcAft>
        <a:defRPr sz="4000">
          <a:solidFill>
            <a:schemeClr val="tx1"/>
          </a:solidFill>
          <a:latin typeface="+mj-lt"/>
          <a:ea typeface="+mj-ea"/>
          <a:cs typeface="+mj-cs"/>
          <a:sym typeface="Arial" pitchFamily="-72" charset="0"/>
        </a:defRPr>
      </a:lvl1pPr>
      <a:lvl2pPr algn="ctr" rtl="0" fontAlgn="base">
        <a:spcBef>
          <a:spcPct val="0"/>
        </a:spcBef>
        <a:spcAft>
          <a:spcPct val="0"/>
        </a:spcAft>
        <a:defRPr sz="4000">
          <a:solidFill>
            <a:schemeClr val="tx1"/>
          </a:solidFill>
          <a:latin typeface="Arial" pitchFamily="-72" charset="0"/>
          <a:ea typeface="ヒラギノ角ゴ ProN W3" pitchFamily="-72" charset="-128"/>
          <a:cs typeface="ヒラギノ角ゴ ProN W3" pitchFamily="-72" charset="-128"/>
          <a:sym typeface="Arial" pitchFamily="-72" charset="0"/>
        </a:defRPr>
      </a:lvl2pPr>
      <a:lvl3pPr algn="ctr" rtl="0" fontAlgn="base">
        <a:spcBef>
          <a:spcPct val="0"/>
        </a:spcBef>
        <a:spcAft>
          <a:spcPct val="0"/>
        </a:spcAft>
        <a:defRPr sz="4000">
          <a:solidFill>
            <a:schemeClr val="tx1"/>
          </a:solidFill>
          <a:latin typeface="Arial" pitchFamily="-72" charset="0"/>
          <a:ea typeface="ヒラギノ角ゴ ProN W3" pitchFamily="-72" charset="-128"/>
          <a:cs typeface="ヒラギノ角ゴ ProN W3" pitchFamily="-72" charset="-128"/>
          <a:sym typeface="Arial" pitchFamily="-72" charset="0"/>
        </a:defRPr>
      </a:lvl3pPr>
      <a:lvl4pPr algn="ctr" rtl="0" fontAlgn="base">
        <a:spcBef>
          <a:spcPct val="0"/>
        </a:spcBef>
        <a:spcAft>
          <a:spcPct val="0"/>
        </a:spcAft>
        <a:defRPr sz="4000">
          <a:solidFill>
            <a:schemeClr val="tx1"/>
          </a:solidFill>
          <a:latin typeface="Arial" pitchFamily="-72" charset="0"/>
          <a:ea typeface="ヒラギノ角ゴ ProN W3" pitchFamily="-72" charset="-128"/>
          <a:cs typeface="ヒラギノ角ゴ ProN W3" pitchFamily="-72" charset="-128"/>
          <a:sym typeface="Arial" pitchFamily="-72" charset="0"/>
        </a:defRPr>
      </a:lvl4pPr>
      <a:lvl5pPr algn="ctr" rtl="0" fontAlgn="base">
        <a:spcBef>
          <a:spcPct val="0"/>
        </a:spcBef>
        <a:spcAft>
          <a:spcPct val="0"/>
        </a:spcAft>
        <a:defRPr sz="4000">
          <a:solidFill>
            <a:schemeClr val="tx1"/>
          </a:solidFill>
          <a:latin typeface="Arial" pitchFamily="-72" charset="0"/>
          <a:ea typeface="ヒラギノ角ゴ ProN W3" pitchFamily="-72" charset="-128"/>
          <a:cs typeface="ヒラギノ角ゴ ProN W3" pitchFamily="-72" charset="-128"/>
          <a:sym typeface="Arial" pitchFamily="-72" charset="0"/>
        </a:defRPr>
      </a:lvl5pPr>
      <a:lvl6pPr marL="457200" algn="ctr" rtl="0" fontAlgn="base">
        <a:spcBef>
          <a:spcPct val="0"/>
        </a:spcBef>
        <a:spcAft>
          <a:spcPct val="0"/>
        </a:spcAft>
        <a:defRPr sz="4000">
          <a:solidFill>
            <a:schemeClr val="tx1"/>
          </a:solidFill>
          <a:latin typeface="Arial" pitchFamily="-72" charset="0"/>
          <a:ea typeface="ヒラギノ角ゴ ProN W3" pitchFamily="-72" charset="-128"/>
          <a:cs typeface="ヒラギノ角ゴ ProN W3" pitchFamily="-72" charset="-128"/>
          <a:sym typeface="Arial" pitchFamily="-72" charset="0"/>
        </a:defRPr>
      </a:lvl6pPr>
      <a:lvl7pPr marL="914400" algn="ctr" rtl="0" fontAlgn="base">
        <a:spcBef>
          <a:spcPct val="0"/>
        </a:spcBef>
        <a:spcAft>
          <a:spcPct val="0"/>
        </a:spcAft>
        <a:defRPr sz="4000">
          <a:solidFill>
            <a:schemeClr val="tx1"/>
          </a:solidFill>
          <a:latin typeface="Arial" pitchFamily="-72" charset="0"/>
          <a:ea typeface="ヒラギノ角ゴ ProN W3" pitchFamily="-72" charset="-128"/>
          <a:cs typeface="ヒラギノ角ゴ ProN W3" pitchFamily="-72" charset="-128"/>
          <a:sym typeface="Arial" pitchFamily="-72" charset="0"/>
        </a:defRPr>
      </a:lvl7pPr>
      <a:lvl8pPr marL="1371600" algn="ctr" rtl="0" fontAlgn="base">
        <a:spcBef>
          <a:spcPct val="0"/>
        </a:spcBef>
        <a:spcAft>
          <a:spcPct val="0"/>
        </a:spcAft>
        <a:defRPr sz="4000">
          <a:solidFill>
            <a:schemeClr val="tx1"/>
          </a:solidFill>
          <a:latin typeface="Arial" pitchFamily="-72" charset="0"/>
          <a:ea typeface="ヒラギノ角ゴ ProN W3" pitchFamily="-72" charset="-128"/>
          <a:cs typeface="ヒラギノ角ゴ ProN W3" pitchFamily="-72" charset="-128"/>
          <a:sym typeface="Arial" pitchFamily="-72" charset="0"/>
        </a:defRPr>
      </a:lvl8pPr>
      <a:lvl9pPr marL="1828800" algn="ctr" rtl="0" fontAlgn="base">
        <a:spcBef>
          <a:spcPct val="0"/>
        </a:spcBef>
        <a:spcAft>
          <a:spcPct val="0"/>
        </a:spcAft>
        <a:defRPr sz="4000">
          <a:solidFill>
            <a:schemeClr val="tx1"/>
          </a:solidFill>
          <a:latin typeface="Arial" pitchFamily="-72" charset="0"/>
          <a:ea typeface="ヒラギノ角ゴ ProN W3" pitchFamily="-72" charset="-128"/>
          <a:cs typeface="ヒラギノ角ゴ ProN W3" pitchFamily="-72" charset="-128"/>
          <a:sym typeface="Arial" pitchFamily="-72" charset="0"/>
        </a:defRPr>
      </a:lvl9pPr>
    </p:titleStyle>
    <p:bodyStyle>
      <a:lvl1pPr marL="342900" indent="-342900" algn="l" rtl="0" fontAlgn="base">
        <a:spcBef>
          <a:spcPts val="800"/>
        </a:spcBef>
        <a:spcAft>
          <a:spcPct val="0"/>
        </a:spcAft>
        <a:buClr>
          <a:srgbClr val="000000"/>
        </a:buClr>
        <a:buSzPct val="100000"/>
        <a:buFont typeface="Wingdings" pitchFamily="-72" charset="2"/>
        <a:buChar char="ü"/>
        <a:defRPr sz="3200">
          <a:solidFill>
            <a:schemeClr val="tx1"/>
          </a:solidFill>
          <a:latin typeface="+mn-lt"/>
          <a:ea typeface="+mn-ea"/>
          <a:cs typeface="+mn-cs"/>
          <a:sym typeface="Arial" pitchFamily="-72" charset="0"/>
        </a:defRPr>
      </a:lvl1pPr>
      <a:lvl2pPr marL="742950" indent="-285750" algn="l" rtl="0" fontAlgn="base">
        <a:spcBef>
          <a:spcPts val="700"/>
        </a:spcBef>
        <a:spcAft>
          <a:spcPct val="0"/>
        </a:spcAft>
        <a:buClr>
          <a:srgbClr val="000000"/>
        </a:buClr>
        <a:buSzPct val="100000"/>
        <a:buFont typeface="Wingdings" pitchFamily="-72" charset="2"/>
        <a:buChar char="ü"/>
        <a:defRPr sz="2800">
          <a:solidFill>
            <a:schemeClr val="tx1"/>
          </a:solidFill>
          <a:latin typeface="+mn-lt"/>
          <a:ea typeface="+mn-ea"/>
          <a:cs typeface="+mn-cs"/>
          <a:sym typeface="Arial" pitchFamily="-72" charset="0"/>
        </a:defRPr>
      </a:lvl2pPr>
      <a:lvl3pPr marL="1143000" indent="-228600" algn="l" rtl="0" fontAlgn="base">
        <a:spcBef>
          <a:spcPts val="600"/>
        </a:spcBef>
        <a:spcAft>
          <a:spcPct val="0"/>
        </a:spcAft>
        <a:buClr>
          <a:srgbClr val="000000"/>
        </a:buClr>
        <a:buSzPct val="100000"/>
        <a:buFont typeface="Wingdings" pitchFamily="-72" charset="2"/>
        <a:buChar char="ü"/>
        <a:defRPr sz="2400">
          <a:solidFill>
            <a:schemeClr val="tx1"/>
          </a:solidFill>
          <a:latin typeface="+mn-lt"/>
          <a:ea typeface="+mn-ea"/>
          <a:cs typeface="+mn-cs"/>
          <a:sym typeface="Arial" pitchFamily="-72" charset="0"/>
        </a:defRPr>
      </a:lvl3pPr>
      <a:lvl4pPr marL="1600200" indent="-228600" algn="l" rtl="0" fontAlgn="base">
        <a:spcBef>
          <a:spcPts val="500"/>
        </a:spcBef>
        <a:spcAft>
          <a:spcPct val="0"/>
        </a:spcAft>
        <a:buClr>
          <a:srgbClr val="000000"/>
        </a:buClr>
        <a:buSzPct val="100000"/>
        <a:buFont typeface="Wingdings" pitchFamily="-72" charset="2"/>
        <a:buChar char="ü"/>
        <a:defRPr sz="2000">
          <a:solidFill>
            <a:schemeClr val="tx1"/>
          </a:solidFill>
          <a:latin typeface="+mn-lt"/>
          <a:ea typeface="+mn-ea"/>
          <a:cs typeface="+mn-cs"/>
          <a:sym typeface="Arial" pitchFamily="-72" charset="0"/>
        </a:defRPr>
      </a:lvl4pPr>
      <a:lvl5pPr marL="2057400" indent="-228600" algn="l" rtl="0" fontAlgn="base">
        <a:spcBef>
          <a:spcPts val="500"/>
        </a:spcBef>
        <a:spcAft>
          <a:spcPct val="0"/>
        </a:spcAft>
        <a:buClr>
          <a:srgbClr val="000000"/>
        </a:buClr>
        <a:buSzPct val="100000"/>
        <a:buFont typeface="Wingdings" pitchFamily="-72" charset="2"/>
        <a:buChar char="ü"/>
        <a:defRPr sz="2000">
          <a:solidFill>
            <a:schemeClr val="tx1"/>
          </a:solidFill>
          <a:latin typeface="+mn-lt"/>
          <a:ea typeface="+mn-ea"/>
          <a:cs typeface="+mn-cs"/>
          <a:sym typeface="Arial" pitchFamily="-72" charset="0"/>
        </a:defRPr>
      </a:lvl5pPr>
      <a:lvl6pPr marL="2514600" indent="-228600" algn="l" rtl="0" fontAlgn="base">
        <a:spcBef>
          <a:spcPts val="500"/>
        </a:spcBef>
        <a:spcAft>
          <a:spcPct val="0"/>
        </a:spcAft>
        <a:buClr>
          <a:srgbClr val="000000"/>
        </a:buClr>
        <a:buSzPct val="100000"/>
        <a:buFont typeface="Wingdings" pitchFamily="-72" charset="2"/>
        <a:buChar char="ü"/>
        <a:defRPr sz="2000">
          <a:solidFill>
            <a:schemeClr val="tx1"/>
          </a:solidFill>
          <a:latin typeface="+mn-lt"/>
          <a:ea typeface="+mn-ea"/>
          <a:cs typeface="+mn-cs"/>
          <a:sym typeface="Arial" pitchFamily="-72" charset="0"/>
        </a:defRPr>
      </a:lvl6pPr>
      <a:lvl7pPr marL="2971800" indent="-228600" algn="l" rtl="0" fontAlgn="base">
        <a:spcBef>
          <a:spcPts val="500"/>
        </a:spcBef>
        <a:spcAft>
          <a:spcPct val="0"/>
        </a:spcAft>
        <a:buClr>
          <a:srgbClr val="000000"/>
        </a:buClr>
        <a:buSzPct val="100000"/>
        <a:buFont typeface="Wingdings" pitchFamily="-72" charset="2"/>
        <a:buChar char="ü"/>
        <a:defRPr sz="2000">
          <a:solidFill>
            <a:schemeClr val="tx1"/>
          </a:solidFill>
          <a:latin typeface="+mn-lt"/>
          <a:ea typeface="+mn-ea"/>
          <a:cs typeface="+mn-cs"/>
          <a:sym typeface="Arial" pitchFamily="-72" charset="0"/>
        </a:defRPr>
      </a:lvl7pPr>
      <a:lvl8pPr marL="3429000" indent="-228600" algn="l" rtl="0" fontAlgn="base">
        <a:spcBef>
          <a:spcPts val="500"/>
        </a:spcBef>
        <a:spcAft>
          <a:spcPct val="0"/>
        </a:spcAft>
        <a:buClr>
          <a:srgbClr val="000000"/>
        </a:buClr>
        <a:buSzPct val="100000"/>
        <a:buFont typeface="Wingdings" pitchFamily="-72" charset="2"/>
        <a:buChar char="ü"/>
        <a:defRPr sz="2000">
          <a:solidFill>
            <a:schemeClr val="tx1"/>
          </a:solidFill>
          <a:latin typeface="+mn-lt"/>
          <a:ea typeface="+mn-ea"/>
          <a:cs typeface="+mn-cs"/>
          <a:sym typeface="Arial" pitchFamily="-72" charset="0"/>
        </a:defRPr>
      </a:lvl8pPr>
      <a:lvl9pPr marL="3886200" indent="-228600" algn="l" rtl="0" fontAlgn="base">
        <a:spcBef>
          <a:spcPts val="500"/>
        </a:spcBef>
        <a:spcAft>
          <a:spcPct val="0"/>
        </a:spcAft>
        <a:buClr>
          <a:srgbClr val="000000"/>
        </a:buClr>
        <a:buSzPct val="100000"/>
        <a:buFont typeface="Wingdings" pitchFamily="-72" charset="2"/>
        <a:buChar char="ü"/>
        <a:defRPr sz="2000">
          <a:solidFill>
            <a:schemeClr val="tx1"/>
          </a:solidFill>
          <a:latin typeface="+mn-lt"/>
          <a:ea typeface="+mn-ea"/>
          <a:cs typeface="+mn-cs"/>
          <a:sym typeface="Arial" pitchFamily="-72"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1" name="Text Box 1"/>
          <p:cNvSpPr txBox="1">
            <a:spLocks noChangeArrowheads="1"/>
          </p:cNvSpPr>
          <p:nvPr>
            <p:ph type="sldNum" sz="quarter" idx="4"/>
          </p:nvPr>
        </p:nvSpPr>
        <p:spPr bwMode="auto">
          <a:xfrm>
            <a:off x="8174038" y="6413500"/>
            <a:ext cx="284162" cy="2921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lgn="r">
              <a:defRPr sz="1400">
                <a:latin typeface="+mn-lt"/>
                <a:ea typeface="Tahoma" pitchFamily="-72" charset="0"/>
                <a:cs typeface="Tahoma" pitchFamily="-72" charset="0"/>
                <a:sym typeface="Tahoma" pitchFamily="-72" charset="0"/>
              </a:defRPr>
            </a:lvl1pPr>
          </a:lstStyle>
          <a:p>
            <a:fld id="{76751E80-C95F-469D-8008-D1E7A374251D}"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ransition/>
  <p:hf hdr="0" ftr="0" dt="0"/>
  <p:txStyles>
    <p:titleStyle>
      <a:lvl1pPr algn="ctr" rtl="0" fontAlgn="base">
        <a:spcBef>
          <a:spcPct val="0"/>
        </a:spcBef>
        <a:spcAft>
          <a:spcPct val="0"/>
        </a:spcAft>
        <a:defRPr sz="4400">
          <a:solidFill>
            <a:schemeClr val="tx1"/>
          </a:solidFill>
          <a:latin typeface="+mj-lt"/>
          <a:ea typeface="+mj-ea"/>
          <a:cs typeface="+mj-cs"/>
          <a:sym typeface="Tahoma" pitchFamily="-72" charset="0"/>
        </a:defRPr>
      </a:lvl1pPr>
      <a:lvl2pPr algn="ctr" rtl="0" fontAlgn="base">
        <a:spcBef>
          <a:spcPct val="0"/>
        </a:spcBef>
        <a:spcAft>
          <a:spcPct val="0"/>
        </a:spcAft>
        <a:defRPr sz="4400">
          <a:solidFill>
            <a:schemeClr val="tx1"/>
          </a:solidFill>
          <a:latin typeface="Tahoma" pitchFamily="-72" charset="0"/>
          <a:ea typeface="ヒラギノ角ゴ ProN W3" pitchFamily="-72" charset="-128"/>
          <a:cs typeface="ヒラギノ角ゴ ProN W3" pitchFamily="-72" charset="-128"/>
          <a:sym typeface="Tahoma" pitchFamily="-72" charset="0"/>
        </a:defRPr>
      </a:lvl2pPr>
      <a:lvl3pPr algn="ctr" rtl="0" fontAlgn="base">
        <a:spcBef>
          <a:spcPct val="0"/>
        </a:spcBef>
        <a:spcAft>
          <a:spcPct val="0"/>
        </a:spcAft>
        <a:defRPr sz="4400">
          <a:solidFill>
            <a:schemeClr val="tx1"/>
          </a:solidFill>
          <a:latin typeface="Tahoma" pitchFamily="-72" charset="0"/>
          <a:ea typeface="ヒラギノ角ゴ ProN W3" pitchFamily="-72" charset="-128"/>
          <a:cs typeface="ヒラギノ角ゴ ProN W3" pitchFamily="-72" charset="-128"/>
          <a:sym typeface="Tahoma" pitchFamily="-72" charset="0"/>
        </a:defRPr>
      </a:lvl3pPr>
      <a:lvl4pPr algn="ctr" rtl="0" fontAlgn="base">
        <a:spcBef>
          <a:spcPct val="0"/>
        </a:spcBef>
        <a:spcAft>
          <a:spcPct val="0"/>
        </a:spcAft>
        <a:defRPr sz="4400">
          <a:solidFill>
            <a:schemeClr val="tx1"/>
          </a:solidFill>
          <a:latin typeface="Tahoma" pitchFamily="-72" charset="0"/>
          <a:ea typeface="ヒラギノ角ゴ ProN W3" pitchFamily="-72" charset="-128"/>
          <a:cs typeface="ヒラギノ角ゴ ProN W3" pitchFamily="-72" charset="-128"/>
          <a:sym typeface="Tahoma" pitchFamily="-72" charset="0"/>
        </a:defRPr>
      </a:lvl4pPr>
      <a:lvl5pPr algn="ctr" rtl="0" fontAlgn="base">
        <a:spcBef>
          <a:spcPct val="0"/>
        </a:spcBef>
        <a:spcAft>
          <a:spcPct val="0"/>
        </a:spcAft>
        <a:defRPr sz="4400">
          <a:solidFill>
            <a:schemeClr val="tx1"/>
          </a:solidFill>
          <a:latin typeface="Tahoma" pitchFamily="-72" charset="0"/>
          <a:ea typeface="ヒラギノ角ゴ ProN W3" pitchFamily="-72" charset="-128"/>
          <a:cs typeface="ヒラギノ角ゴ ProN W3" pitchFamily="-72" charset="-128"/>
          <a:sym typeface="Tahoma" pitchFamily="-72" charset="0"/>
        </a:defRPr>
      </a:lvl5pPr>
      <a:lvl6pPr marL="457200" algn="ctr" rtl="0" fontAlgn="base">
        <a:spcBef>
          <a:spcPct val="0"/>
        </a:spcBef>
        <a:spcAft>
          <a:spcPct val="0"/>
        </a:spcAft>
        <a:defRPr sz="4400">
          <a:solidFill>
            <a:schemeClr val="tx1"/>
          </a:solidFill>
          <a:latin typeface="Tahoma" pitchFamily="-72" charset="0"/>
          <a:ea typeface="ヒラギノ角ゴ ProN W3" pitchFamily="-72" charset="-128"/>
          <a:cs typeface="ヒラギノ角ゴ ProN W3" pitchFamily="-72" charset="-128"/>
          <a:sym typeface="Tahoma" pitchFamily="-72" charset="0"/>
        </a:defRPr>
      </a:lvl6pPr>
      <a:lvl7pPr marL="914400" algn="ctr" rtl="0" fontAlgn="base">
        <a:spcBef>
          <a:spcPct val="0"/>
        </a:spcBef>
        <a:spcAft>
          <a:spcPct val="0"/>
        </a:spcAft>
        <a:defRPr sz="4400">
          <a:solidFill>
            <a:schemeClr val="tx1"/>
          </a:solidFill>
          <a:latin typeface="Tahoma" pitchFamily="-72" charset="0"/>
          <a:ea typeface="ヒラギノ角ゴ ProN W3" pitchFamily="-72" charset="-128"/>
          <a:cs typeface="ヒラギノ角ゴ ProN W3" pitchFamily="-72" charset="-128"/>
          <a:sym typeface="Tahoma" pitchFamily="-72" charset="0"/>
        </a:defRPr>
      </a:lvl7pPr>
      <a:lvl8pPr marL="1371600" algn="ctr" rtl="0" fontAlgn="base">
        <a:spcBef>
          <a:spcPct val="0"/>
        </a:spcBef>
        <a:spcAft>
          <a:spcPct val="0"/>
        </a:spcAft>
        <a:defRPr sz="4400">
          <a:solidFill>
            <a:schemeClr val="tx1"/>
          </a:solidFill>
          <a:latin typeface="Tahoma" pitchFamily="-72" charset="0"/>
          <a:ea typeface="ヒラギノ角ゴ ProN W3" pitchFamily="-72" charset="-128"/>
          <a:cs typeface="ヒラギノ角ゴ ProN W3" pitchFamily="-72" charset="-128"/>
          <a:sym typeface="Tahoma" pitchFamily="-72" charset="0"/>
        </a:defRPr>
      </a:lvl8pPr>
      <a:lvl9pPr marL="1828800" algn="ctr" rtl="0" fontAlgn="base">
        <a:spcBef>
          <a:spcPct val="0"/>
        </a:spcBef>
        <a:spcAft>
          <a:spcPct val="0"/>
        </a:spcAft>
        <a:defRPr sz="4400">
          <a:solidFill>
            <a:schemeClr val="tx1"/>
          </a:solidFill>
          <a:latin typeface="Tahoma" pitchFamily="-72" charset="0"/>
          <a:ea typeface="ヒラギノ角ゴ ProN W3" pitchFamily="-72" charset="-128"/>
          <a:cs typeface="ヒラギノ角ゴ ProN W3" pitchFamily="-72" charset="-128"/>
          <a:sym typeface="Tahoma" pitchFamily="-72" charset="0"/>
        </a:defRPr>
      </a:lvl9pPr>
    </p:titleStyle>
    <p:bodyStyle>
      <a:lvl1pPr marL="342900" indent="-342900" algn="l" rtl="0" fontAlgn="base">
        <a:spcBef>
          <a:spcPts val="800"/>
        </a:spcBef>
        <a:spcAft>
          <a:spcPct val="0"/>
        </a:spcAft>
        <a:buClr>
          <a:srgbClr val="DEF441"/>
        </a:buClr>
        <a:buSzPct val="85000"/>
        <a:buFont typeface="Lucida Grande" pitchFamily="-72" charset="0"/>
        <a:buChar char="F"/>
        <a:defRPr sz="3200">
          <a:solidFill>
            <a:schemeClr val="tx1"/>
          </a:solidFill>
          <a:latin typeface="+mn-lt"/>
          <a:ea typeface="+mn-ea"/>
          <a:cs typeface="+mn-cs"/>
          <a:sym typeface="Tahoma" pitchFamily="-72" charset="0"/>
        </a:defRPr>
      </a:lvl1pPr>
      <a:lvl2pPr marL="742950" indent="-285750" algn="l" rtl="0" fontAlgn="base">
        <a:spcBef>
          <a:spcPts val="700"/>
        </a:spcBef>
        <a:spcAft>
          <a:spcPct val="0"/>
        </a:spcAft>
        <a:buClr>
          <a:srgbClr val="FEFF58"/>
        </a:buClr>
        <a:buSzPct val="85000"/>
        <a:buFont typeface="Lucida Grande" pitchFamily="-72" charset="0"/>
        <a:buChar char="F"/>
        <a:defRPr sz="2800">
          <a:solidFill>
            <a:schemeClr val="tx1"/>
          </a:solidFill>
          <a:latin typeface="+mn-lt"/>
          <a:ea typeface="+mn-ea"/>
          <a:cs typeface="+mn-cs"/>
          <a:sym typeface="Tahoma" pitchFamily="-72" charset="0"/>
        </a:defRPr>
      </a:lvl2pPr>
      <a:lvl3pPr marL="1143000" indent="-228600" algn="l" rtl="0" fontAlgn="base">
        <a:spcBef>
          <a:spcPts val="600"/>
        </a:spcBef>
        <a:spcAft>
          <a:spcPct val="0"/>
        </a:spcAft>
        <a:buClr>
          <a:srgbClr val="DEF441"/>
        </a:buClr>
        <a:buSzPct val="85000"/>
        <a:buFont typeface="Lucida Grande" pitchFamily="-72" charset="0"/>
        <a:buChar char="F"/>
        <a:defRPr sz="2400">
          <a:solidFill>
            <a:schemeClr val="tx1"/>
          </a:solidFill>
          <a:latin typeface="+mn-lt"/>
          <a:ea typeface="+mn-ea"/>
          <a:cs typeface="+mn-cs"/>
          <a:sym typeface="Tahoma" pitchFamily="-72" charset="0"/>
        </a:defRPr>
      </a:lvl3pPr>
      <a:lvl4pPr marL="1600200" indent="-228600" algn="l" rtl="0" fontAlgn="base">
        <a:spcBef>
          <a:spcPts val="500"/>
        </a:spcBef>
        <a:spcAft>
          <a:spcPct val="0"/>
        </a:spcAft>
        <a:buClr>
          <a:srgbClr val="FEFF58"/>
        </a:buClr>
        <a:buSzPct val="85000"/>
        <a:buFont typeface="Lucida Grande" pitchFamily="-72" charset="0"/>
        <a:buChar char="F"/>
        <a:defRPr sz="2000">
          <a:solidFill>
            <a:schemeClr val="tx1"/>
          </a:solidFill>
          <a:latin typeface="+mn-lt"/>
          <a:ea typeface="+mn-ea"/>
          <a:cs typeface="+mn-cs"/>
          <a:sym typeface="Tahoma" pitchFamily="-72" charset="0"/>
        </a:defRPr>
      </a:lvl4pPr>
      <a:lvl5pPr marL="2057400" indent="-228600" algn="l" rtl="0" fontAlgn="base">
        <a:spcBef>
          <a:spcPts val="500"/>
        </a:spcBef>
        <a:spcAft>
          <a:spcPct val="0"/>
        </a:spcAft>
        <a:buClr>
          <a:srgbClr val="DEF441"/>
        </a:buClr>
        <a:buSzPct val="85000"/>
        <a:buFont typeface="Lucida Grande" pitchFamily="-72" charset="0"/>
        <a:buChar char="F"/>
        <a:defRPr sz="2000">
          <a:solidFill>
            <a:schemeClr val="tx1"/>
          </a:solidFill>
          <a:latin typeface="+mn-lt"/>
          <a:ea typeface="+mn-ea"/>
          <a:cs typeface="+mn-cs"/>
          <a:sym typeface="Tahoma" pitchFamily="-72" charset="0"/>
        </a:defRPr>
      </a:lvl5pPr>
      <a:lvl6pPr marL="2514600" indent="-228600" algn="l" rtl="0" fontAlgn="base">
        <a:spcBef>
          <a:spcPts val="500"/>
        </a:spcBef>
        <a:spcAft>
          <a:spcPct val="0"/>
        </a:spcAft>
        <a:buClr>
          <a:srgbClr val="DEF441"/>
        </a:buClr>
        <a:buSzPct val="85000"/>
        <a:buFont typeface="Lucida Grande" pitchFamily="-72" charset="0"/>
        <a:buChar char="F"/>
        <a:defRPr sz="2000">
          <a:solidFill>
            <a:schemeClr val="tx1"/>
          </a:solidFill>
          <a:latin typeface="+mn-lt"/>
          <a:ea typeface="+mn-ea"/>
          <a:cs typeface="+mn-cs"/>
          <a:sym typeface="Tahoma" pitchFamily="-72" charset="0"/>
        </a:defRPr>
      </a:lvl6pPr>
      <a:lvl7pPr marL="2971800" indent="-228600" algn="l" rtl="0" fontAlgn="base">
        <a:spcBef>
          <a:spcPts val="500"/>
        </a:spcBef>
        <a:spcAft>
          <a:spcPct val="0"/>
        </a:spcAft>
        <a:buClr>
          <a:srgbClr val="DEF441"/>
        </a:buClr>
        <a:buSzPct val="85000"/>
        <a:buFont typeface="Lucida Grande" pitchFamily="-72" charset="0"/>
        <a:buChar char="F"/>
        <a:defRPr sz="2000">
          <a:solidFill>
            <a:schemeClr val="tx1"/>
          </a:solidFill>
          <a:latin typeface="+mn-lt"/>
          <a:ea typeface="+mn-ea"/>
          <a:cs typeface="+mn-cs"/>
          <a:sym typeface="Tahoma" pitchFamily="-72" charset="0"/>
        </a:defRPr>
      </a:lvl7pPr>
      <a:lvl8pPr marL="3429000" indent="-228600" algn="l" rtl="0" fontAlgn="base">
        <a:spcBef>
          <a:spcPts val="500"/>
        </a:spcBef>
        <a:spcAft>
          <a:spcPct val="0"/>
        </a:spcAft>
        <a:buClr>
          <a:srgbClr val="DEF441"/>
        </a:buClr>
        <a:buSzPct val="85000"/>
        <a:buFont typeface="Lucida Grande" pitchFamily="-72" charset="0"/>
        <a:buChar char="F"/>
        <a:defRPr sz="2000">
          <a:solidFill>
            <a:schemeClr val="tx1"/>
          </a:solidFill>
          <a:latin typeface="+mn-lt"/>
          <a:ea typeface="+mn-ea"/>
          <a:cs typeface="+mn-cs"/>
          <a:sym typeface="Tahoma" pitchFamily="-72" charset="0"/>
        </a:defRPr>
      </a:lvl8pPr>
      <a:lvl9pPr marL="3886200" indent="-228600" algn="l" rtl="0" fontAlgn="base">
        <a:spcBef>
          <a:spcPts val="500"/>
        </a:spcBef>
        <a:spcAft>
          <a:spcPct val="0"/>
        </a:spcAft>
        <a:buClr>
          <a:srgbClr val="DEF441"/>
        </a:buClr>
        <a:buSzPct val="85000"/>
        <a:buFont typeface="Lucida Grande" pitchFamily="-72" charset="0"/>
        <a:buChar char="F"/>
        <a:defRPr sz="2000">
          <a:solidFill>
            <a:schemeClr val="tx1"/>
          </a:solidFill>
          <a:latin typeface="+mn-lt"/>
          <a:ea typeface="+mn-ea"/>
          <a:cs typeface="+mn-cs"/>
          <a:sym typeface="Tahoma" pitchFamily="-72"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5" name="Text Box 1"/>
          <p:cNvSpPr txBox="1">
            <a:spLocks noChangeArrowheads="1"/>
          </p:cNvSpPr>
          <p:nvPr>
            <p:ph type="sldNum" sz="quarter" idx="4"/>
          </p:nvPr>
        </p:nvSpPr>
        <p:spPr bwMode="auto">
          <a:xfrm>
            <a:off x="8399463" y="6442075"/>
            <a:ext cx="287337" cy="2794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a:defRPr sz="1400">
                <a:solidFill>
                  <a:schemeClr val="tx1"/>
                </a:solidFill>
                <a:latin typeface="+mn-lt"/>
                <a:ea typeface="Arial" pitchFamily="-72" charset="0"/>
                <a:cs typeface="Arial" pitchFamily="-72" charset="0"/>
                <a:sym typeface="Arial" pitchFamily="-72" charset="0"/>
              </a:defRPr>
            </a:lvl1pPr>
          </a:lstStyle>
          <a:p>
            <a:fld id="{0CE12464-96FC-4E73-BA93-8D9899A478B0}"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ransition/>
  <p:hf hdr="0" ftr="0" dt="0"/>
  <p:txStyles>
    <p:titleStyle>
      <a:lvl1pPr algn="ctr" rtl="0" fontAlgn="base">
        <a:spcBef>
          <a:spcPct val="0"/>
        </a:spcBef>
        <a:spcAft>
          <a:spcPct val="0"/>
        </a:spcAft>
        <a:defRPr sz="4400">
          <a:solidFill>
            <a:srgbClr val="E5FFFF"/>
          </a:solidFill>
          <a:latin typeface="+mj-lt"/>
          <a:ea typeface="+mj-ea"/>
          <a:cs typeface="+mj-cs"/>
          <a:sym typeface="Arial" pitchFamily="-72" charset="0"/>
        </a:defRPr>
      </a:lvl1pPr>
      <a:lvl2pPr algn="ctr" rtl="0" fontAlgn="base">
        <a:spcBef>
          <a:spcPct val="0"/>
        </a:spcBef>
        <a:spcAft>
          <a:spcPct val="0"/>
        </a:spcAft>
        <a:defRPr sz="4400">
          <a:solidFill>
            <a:srgbClr val="E5FFFF"/>
          </a:solidFill>
          <a:latin typeface="Arial" pitchFamily="-72" charset="0"/>
          <a:ea typeface="ヒラギノ角ゴ ProN W3" pitchFamily="-72" charset="-128"/>
          <a:cs typeface="ヒラギノ角ゴ ProN W3" pitchFamily="-72" charset="-128"/>
          <a:sym typeface="Arial" pitchFamily="-72" charset="0"/>
        </a:defRPr>
      </a:lvl2pPr>
      <a:lvl3pPr algn="ctr" rtl="0" fontAlgn="base">
        <a:spcBef>
          <a:spcPct val="0"/>
        </a:spcBef>
        <a:spcAft>
          <a:spcPct val="0"/>
        </a:spcAft>
        <a:defRPr sz="4400">
          <a:solidFill>
            <a:srgbClr val="E5FFFF"/>
          </a:solidFill>
          <a:latin typeface="Arial" pitchFamily="-72" charset="0"/>
          <a:ea typeface="ヒラギノ角ゴ ProN W3" pitchFamily="-72" charset="-128"/>
          <a:cs typeface="ヒラギノ角ゴ ProN W3" pitchFamily="-72" charset="-128"/>
          <a:sym typeface="Arial" pitchFamily="-72" charset="0"/>
        </a:defRPr>
      </a:lvl3pPr>
      <a:lvl4pPr algn="ctr" rtl="0" fontAlgn="base">
        <a:spcBef>
          <a:spcPct val="0"/>
        </a:spcBef>
        <a:spcAft>
          <a:spcPct val="0"/>
        </a:spcAft>
        <a:defRPr sz="4400">
          <a:solidFill>
            <a:srgbClr val="E5FFFF"/>
          </a:solidFill>
          <a:latin typeface="Arial" pitchFamily="-72" charset="0"/>
          <a:ea typeface="ヒラギノ角ゴ ProN W3" pitchFamily="-72" charset="-128"/>
          <a:cs typeface="ヒラギノ角ゴ ProN W3" pitchFamily="-72" charset="-128"/>
          <a:sym typeface="Arial" pitchFamily="-72" charset="0"/>
        </a:defRPr>
      </a:lvl4pPr>
      <a:lvl5pPr algn="ctr" rtl="0" fontAlgn="base">
        <a:spcBef>
          <a:spcPct val="0"/>
        </a:spcBef>
        <a:spcAft>
          <a:spcPct val="0"/>
        </a:spcAft>
        <a:defRPr sz="4400">
          <a:solidFill>
            <a:srgbClr val="E5FFFF"/>
          </a:solidFill>
          <a:latin typeface="Arial" pitchFamily="-72" charset="0"/>
          <a:ea typeface="ヒラギノ角ゴ ProN W3" pitchFamily="-72" charset="-128"/>
          <a:cs typeface="ヒラギノ角ゴ ProN W3" pitchFamily="-72" charset="-128"/>
          <a:sym typeface="Arial" pitchFamily="-72" charset="0"/>
        </a:defRPr>
      </a:lvl5pPr>
      <a:lvl6pPr marL="457200" algn="ctr" rtl="0" fontAlgn="base">
        <a:spcBef>
          <a:spcPct val="0"/>
        </a:spcBef>
        <a:spcAft>
          <a:spcPct val="0"/>
        </a:spcAft>
        <a:defRPr sz="4400">
          <a:solidFill>
            <a:srgbClr val="E5FFFF"/>
          </a:solidFill>
          <a:latin typeface="Arial" pitchFamily="-72" charset="0"/>
          <a:ea typeface="ヒラギノ角ゴ ProN W3" pitchFamily="-72" charset="-128"/>
          <a:cs typeface="ヒラギノ角ゴ ProN W3" pitchFamily="-72" charset="-128"/>
          <a:sym typeface="Arial" pitchFamily="-72" charset="0"/>
        </a:defRPr>
      </a:lvl6pPr>
      <a:lvl7pPr marL="914400" algn="ctr" rtl="0" fontAlgn="base">
        <a:spcBef>
          <a:spcPct val="0"/>
        </a:spcBef>
        <a:spcAft>
          <a:spcPct val="0"/>
        </a:spcAft>
        <a:defRPr sz="4400">
          <a:solidFill>
            <a:srgbClr val="E5FFFF"/>
          </a:solidFill>
          <a:latin typeface="Arial" pitchFamily="-72" charset="0"/>
          <a:ea typeface="ヒラギノ角ゴ ProN W3" pitchFamily="-72" charset="-128"/>
          <a:cs typeface="ヒラギノ角ゴ ProN W3" pitchFamily="-72" charset="-128"/>
          <a:sym typeface="Arial" pitchFamily="-72" charset="0"/>
        </a:defRPr>
      </a:lvl7pPr>
      <a:lvl8pPr marL="1371600" algn="ctr" rtl="0" fontAlgn="base">
        <a:spcBef>
          <a:spcPct val="0"/>
        </a:spcBef>
        <a:spcAft>
          <a:spcPct val="0"/>
        </a:spcAft>
        <a:defRPr sz="4400">
          <a:solidFill>
            <a:srgbClr val="E5FFFF"/>
          </a:solidFill>
          <a:latin typeface="Arial" pitchFamily="-72" charset="0"/>
          <a:ea typeface="ヒラギノ角ゴ ProN W3" pitchFamily="-72" charset="-128"/>
          <a:cs typeface="ヒラギノ角ゴ ProN W3" pitchFamily="-72" charset="-128"/>
          <a:sym typeface="Arial" pitchFamily="-72" charset="0"/>
        </a:defRPr>
      </a:lvl8pPr>
      <a:lvl9pPr marL="1828800" algn="ctr" rtl="0" fontAlgn="base">
        <a:spcBef>
          <a:spcPct val="0"/>
        </a:spcBef>
        <a:spcAft>
          <a:spcPct val="0"/>
        </a:spcAft>
        <a:defRPr sz="4400">
          <a:solidFill>
            <a:srgbClr val="E5FFFF"/>
          </a:solidFill>
          <a:latin typeface="Arial" pitchFamily="-72" charset="0"/>
          <a:ea typeface="ヒラギノ角ゴ ProN W3" pitchFamily="-72" charset="-128"/>
          <a:cs typeface="ヒラギノ角ゴ ProN W3" pitchFamily="-72" charset="-128"/>
          <a:sym typeface="Arial" pitchFamily="-72" charset="0"/>
        </a:defRPr>
      </a:lvl9pPr>
    </p:titleStyle>
    <p:bodyStyle>
      <a:lvl1pPr marL="342900" indent="-342900" algn="l" rtl="0" fontAlgn="base">
        <a:spcBef>
          <a:spcPts val="800"/>
        </a:spcBef>
        <a:spcAft>
          <a:spcPct val="0"/>
        </a:spcAft>
        <a:buClr>
          <a:srgbClr val="00CCFF"/>
        </a:buClr>
        <a:buSzPct val="64000"/>
        <a:buFont typeface="Wingdings" pitchFamily="-72" charset="2"/>
        <a:buChar char="n"/>
        <a:defRPr sz="3200">
          <a:solidFill>
            <a:schemeClr val="tx1"/>
          </a:solidFill>
          <a:latin typeface="+mn-lt"/>
          <a:ea typeface="+mn-ea"/>
          <a:cs typeface="+mn-cs"/>
          <a:sym typeface="Arial" pitchFamily="-72" charset="0"/>
        </a:defRPr>
      </a:lvl1pPr>
      <a:lvl2pPr marL="742950" indent="-285750" algn="l" rtl="0" fontAlgn="base">
        <a:spcBef>
          <a:spcPts val="700"/>
        </a:spcBef>
        <a:spcAft>
          <a:spcPct val="0"/>
        </a:spcAft>
        <a:buClr>
          <a:srgbClr val="FFCC00"/>
        </a:buClr>
        <a:buSzPct val="64000"/>
        <a:buFont typeface="Wingdings" pitchFamily="-72" charset="2"/>
        <a:buChar char="n"/>
        <a:defRPr sz="2800">
          <a:solidFill>
            <a:schemeClr val="tx1"/>
          </a:solidFill>
          <a:latin typeface="+mn-lt"/>
          <a:ea typeface="+mn-ea"/>
          <a:cs typeface="+mn-cs"/>
          <a:sym typeface="Arial" pitchFamily="-72" charset="0"/>
        </a:defRPr>
      </a:lvl2pPr>
      <a:lvl3pPr marL="1143000" indent="-228600" algn="l" rtl="0" fontAlgn="base">
        <a:spcBef>
          <a:spcPts val="600"/>
        </a:spcBef>
        <a:spcAft>
          <a:spcPct val="0"/>
        </a:spcAft>
        <a:buClr>
          <a:srgbClr val="00CCFF"/>
        </a:buClr>
        <a:buSzPct val="64000"/>
        <a:buFont typeface="Wingdings" pitchFamily="-72" charset="2"/>
        <a:buChar char="n"/>
        <a:defRPr sz="2400">
          <a:solidFill>
            <a:schemeClr val="tx1"/>
          </a:solidFill>
          <a:latin typeface="+mn-lt"/>
          <a:ea typeface="+mn-ea"/>
          <a:cs typeface="+mn-cs"/>
          <a:sym typeface="Arial" pitchFamily="-72" charset="0"/>
        </a:defRPr>
      </a:lvl3pPr>
      <a:lvl4pPr marL="1600200" indent="-228600" algn="l" rtl="0" fontAlgn="base">
        <a:spcBef>
          <a:spcPts val="500"/>
        </a:spcBef>
        <a:spcAft>
          <a:spcPct val="0"/>
        </a:spcAft>
        <a:buClr>
          <a:srgbClr val="FFCC00"/>
        </a:buClr>
        <a:buSzPct val="64000"/>
        <a:buFont typeface="Wingdings" pitchFamily="-72" charset="2"/>
        <a:buChar char="n"/>
        <a:defRPr sz="2000">
          <a:solidFill>
            <a:schemeClr val="tx1"/>
          </a:solidFill>
          <a:latin typeface="+mn-lt"/>
          <a:ea typeface="+mn-ea"/>
          <a:cs typeface="+mn-cs"/>
          <a:sym typeface="Arial" pitchFamily="-72" charset="0"/>
        </a:defRPr>
      </a:lvl4pPr>
      <a:lvl5pPr marL="2057400" indent="-228600" algn="l" rtl="0" fontAlgn="base">
        <a:spcBef>
          <a:spcPts val="500"/>
        </a:spcBef>
        <a:spcAft>
          <a:spcPct val="0"/>
        </a:spcAft>
        <a:buClr>
          <a:srgbClr val="00CCFF"/>
        </a:buClr>
        <a:buSzPct val="64000"/>
        <a:buFont typeface="Wingdings" pitchFamily="-72" charset="2"/>
        <a:buChar char="n"/>
        <a:defRPr sz="2000">
          <a:solidFill>
            <a:schemeClr val="tx1"/>
          </a:solidFill>
          <a:latin typeface="+mn-lt"/>
          <a:ea typeface="+mn-ea"/>
          <a:cs typeface="+mn-cs"/>
          <a:sym typeface="Arial" pitchFamily="-72" charset="0"/>
        </a:defRPr>
      </a:lvl5pPr>
      <a:lvl6pPr marL="2514600" indent="-228600" algn="l" rtl="0" fontAlgn="base">
        <a:spcBef>
          <a:spcPts val="500"/>
        </a:spcBef>
        <a:spcAft>
          <a:spcPct val="0"/>
        </a:spcAft>
        <a:buClr>
          <a:srgbClr val="00CCFF"/>
        </a:buClr>
        <a:buSzPct val="64000"/>
        <a:buFont typeface="Wingdings" pitchFamily="-72" charset="2"/>
        <a:buChar char="n"/>
        <a:defRPr sz="2000">
          <a:solidFill>
            <a:schemeClr val="tx1"/>
          </a:solidFill>
          <a:latin typeface="+mn-lt"/>
          <a:ea typeface="+mn-ea"/>
          <a:cs typeface="+mn-cs"/>
          <a:sym typeface="Arial" pitchFamily="-72" charset="0"/>
        </a:defRPr>
      </a:lvl6pPr>
      <a:lvl7pPr marL="2971800" indent="-228600" algn="l" rtl="0" fontAlgn="base">
        <a:spcBef>
          <a:spcPts val="500"/>
        </a:spcBef>
        <a:spcAft>
          <a:spcPct val="0"/>
        </a:spcAft>
        <a:buClr>
          <a:srgbClr val="00CCFF"/>
        </a:buClr>
        <a:buSzPct val="64000"/>
        <a:buFont typeface="Wingdings" pitchFamily="-72" charset="2"/>
        <a:buChar char="n"/>
        <a:defRPr sz="2000">
          <a:solidFill>
            <a:schemeClr val="tx1"/>
          </a:solidFill>
          <a:latin typeface="+mn-lt"/>
          <a:ea typeface="+mn-ea"/>
          <a:cs typeface="+mn-cs"/>
          <a:sym typeface="Arial" pitchFamily="-72" charset="0"/>
        </a:defRPr>
      </a:lvl7pPr>
      <a:lvl8pPr marL="3429000" indent="-228600" algn="l" rtl="0" fontAlgn="base">
        <a:spcBef>
          <a:spcPts val="500"/>
        </a:spcBef>
        <a:spcAft>
          <a:spcPct val="0"/>
        </a:spcAft>
        <a:buClr>
          <a:srgbClr val="00CCFF"/>
        </a:buClr>
        <a:buSzPct val="64000"/>
        <a:buFont typeface="Wingdings" pitchFamily="-72" charset="2"/>
        <a:buChar char="n"/>
        <a:defRPr sz="2000">
          <a:solidFill>
            <a:schemeClr val="tx1"/>
          </a:solidFill>
          <a:latin typeface="+mn-lt"/>
          <a:ea typeface="+mn-ea"/>
          <a:cs typeface="+mn-cs"/>
          <a:sym typeface="Arial" pitchFamily="-72" charset="0"/>
        </a:defRPr>
      </a:lvl8pPr>
      <a:lvl9pPr marL="3886200" indent="-228600" algn="l" rtl="0" fontAlgn="base">
        <a:spcBef>
          <a:spcPts val="500"/>
        </a:spcBef>
        <a:spcAft>
          <a:spcPct val="0"/>
        </a:spcAft>
        <a:buClr>
          <a:srgbClr val="00CCFF"/>
        </a:buClr>
        <a:buSzPct val="64000"/>
        <a:buFont typeface="Wingdings" pitchFamily="-72" charset="2"/>
        <a:buChar char="n"/>
        <a:defRPr sz="2000">
          <a:solidFill>
            <a:schemeClr val="tx1"/>
          </a:solidFill>
          <a:latin typeface="+mn-lt"/>
          <a:ea typeface="+mn-ea"/>
          <a:cs typeface="+mn-cs"/>
          <a:sym typeface="Arial" pitchFamily="-72"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69" name="Text Box 1"/>
          <p:cNvSpPr txBox="1">
            <a:spLocks noChangeArrowheads="1"/>
          </p:cNvSpPr>
          <p:nvPr>
            <p:ph type="sldNum" sz="quarter" idx="4"/>
          </p:nvPr>
        </p:nvSpPr>
        <p:spPr bwMode="auto">
          <a:xfrm>
            <a:off x="8170863" y="6502400"/>
            <a:ext cx="287337" cy="2794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a:spcBef>
                <a:spcPts val="838"/>
              </a:spcBef>
              <a:defRPr sz="1400">
                <a:solidFill>
                  <a:schemeClr val="tx1"/>
                </a:solidFill>
                <a:latin typeface="+mn-lt"/>
                <a:ea typeface="Arial" pitchFamily="-72" charset="0"/>
                <a:cs typeface="Arial" pitchFamily="-72" charset="0"/>
                <a:sym typeface="Arial" pitchFamily="-72" charset="0"/>
              </a:defRPr>
            </a:lvl1pPr>
          </a:lstStyle>
          <a:p>
            <a:fld id="{61390408-E4C0-47F4-A13B-8FF64EADB3F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ransition/>
  <p:hf hdr="0" ftr="0" dt="0"/>
  <p:txStyles>
    <p:titleStyle>
      <a:lvl1pPr algn="l" rtl="0" fontAlgn="base">
        <a:lnSpc>
          <a:spcPct val="90000"/>
        </a:lnSpc>
        <a:spcBef>
          <a:spcPts val="1100"/>
        </a:spcBef>
        <a:spcAft>
          <a:spcPct val="0"/>
        </a:spcAft>
        <a:defRPr sz="4400">
          <a:solidFill>
            <a:srgbClr val="643000"/>
          </a:solidFill>
          <a:latin typeface="+mj-lt"/>
          <a:ea typeface="+mj-ea"/>
          <a:cs typeface="+mj-cs"/>
          <a:sym typeface="Times New Roman Bold" pitchFamily="-72" charset="0"/>
        </a:defRPr>
      </a:lvl1pPr>
      <a:lvl2pPr algn="l" rtl="0" fontAlgn="base">
        <a:lnSpc>
          <a:spcPct val="90000"/>
        </a:lnSpc>
        <a:spcBef>
          <a:spcPts val="1100"/>
        </a:spcBef>
        <a:spcAft>
          <a:spcPct val="0"/>
        </a:spcAft>
        <a:defRPr sz="4400">
          <a:solidFill>
            <a:srgbClr val="643000"/>
          </a:solidFill>
          <a:latin typeface="Times New Roman Bold" pitchFamily="-72" charset="0"/>
          <a:ea typeface="ヒラギノ明朝 ProN W6" pitchFamily="-72" charset="-128"/>
          <a:cs typeface="ヒラギノ明朝 ProN W6" pitchFamily="-72" charset="-128"/>
          <a:sym typeface="Times New Roman Bold" pitchFamily="-72" charset="0"/>
        </a:defRPr>
      </a:lvl2pPr>
      <a:lvl3pPr algn="l" rtl="0" fontAlgn="base">
        <a:lnSpc>
          <a:spcPct val="90000"/>
        </a:lnSpc>
        <a:spcBef>
          <a:spcPts val="1100"/>
        </a:spcBef>
        <a:spcAft>
          <a:spcPct val="0"/>
        </a:spcAft>
        <a:defRPr sz="4400">
          <a:solidFill>
            <a:srgbClr val="643000"/>
          </a:solidFill>
          <a:latin typeface="Times New Roman Bold" pitchFamily="-72" charset="0"/>
          <a:ea typeface="ヒラギノ明朝 ProN W6" pitchFamily="-72" charset="-128"/>
          <a:cs typeface="ヒラギノ明朝 ProN W6" pitchFamily="-72" charset="-128"/>
          <a:sym typeface="Times New Roman Bold" pitchFamily="-72" charset="0"/>
        </a:defRPr>
      </a:lvl3pPr>
      <a:lvl4pPr algn="l" rtl="0" fontAlgn="base">
        <a:lnSpc>
          <a:spcPct val="90000"/>
        </a:lnSpc>
        <a:spcBef>
          <a:spcPts val="1100"/>
        </a:spcBef>
        <a:spcAft>
          <a:spcPct val="0"/>
        </a:spcAft>
        <a:defRPr sz="4400">
          <a:solidFill>
            <a:srgbClr val="643000"/>
          </a:solidFill>
          <a:latin typeface="Times New Roman Bold" pitchFamily="-72" charset="0"/>
          <a:ea typeface="ヒラギノ明朝 ProN W6" pitchFamily="-72" charset="-128"/>
          <a:cs typeface="ヒラギノ明朝 ProN W6" pitchFamily="-72" charset="-128"/>
          <a:sym typeface="Times New Roman Bold" pitchFamily="-72" charset="0"/>
        </a:defRPr>
      </a:lvl4pPr>
      <a:lvl5pPr algn="l" rtl="0" fontAlgn="base">
        <a:lnSpc>
          <a:spcPct val="90000"/>
        </a:lnSpc>
        <a:spcBef>
          <a:spcPts val="1100"/>
        </a:spcBef>
        <a:spcAft>
          <a:spcPct val="0"/>
        </a:spcAft>
        <a:defRPr sz="4400">
          <a:solidFill>
            <a:srgbClr val="643000"/>
          </a:solidFill>
          <a:latin typeface="Times New Roman Bold" pitchFamily="-72" charset="0"/>
          <a:ea typeface="ヒラギノ明朝 ProN W6" pitchFamily="-72" charset="-128"/>
          <a:cs typeface="ヒラギノ明朝 ProN W6" pitchFamily="-72" charset="-128"/>
          <a:sym typeface="Times New Roman Bold" pitchFamily="-72" charset="0"/>
        </a:defRPr>
      </a:lvl5pPr>
      <a:lvl6pPr marL="457200" algn="l" rtl="0" fontAlgn="base">
        <a:lnSpc>
          <a:spcPct val="90000"/>
        </a:lnSpc>
        <a:spcBef>
          <a:spcPts val="1100"/>
        </a:spcBef>
        <a:spcAft>
          <a:spcPct val="0"/>
        </a:spcAft>
        <a:defRPr sz="4400">
          <a:solidFill>
            <a:srgbClr val="643000"/>
          </a:solidFill>
          <a:latin typeface="Times New Roman Bold" pitchFamily="-72" charset="0"/>
          <a:ea typeface="ヒラギノ明朝 ProN W6" pitchFamily="-72" charset="-128"/>
          <a:cs typeface="ヒラギノ明朝 ProN W6" pitchFamily="-72" charset="-128"/>
          <a:sym typeface="Times New Roman Bold" pitchFamily="-72" charset="0"/>
        </a:defRPr>
      </a:lvl6pPr>
      <a:lvl7pPr marL="914400" algn="l" rtl="0" fontAlgn="base">
        <a:lnSpc>
          <a:spcPct val="90000"/>
        </a:lnSpc>
        <a:spcBef>
          <a:spcPts val="1100"/>
        </a:spcBef>
        <a:spcAft>
          <a:spcPct val="0"/>
        </a:spcAft>
        <a:defRPr sz="4400">
          <a:solidFill>
            <a:srgbClr val="643000"/>
          </a:solidFill>
          <a:latin typeface="Times New Roman Bold" pitchFamily="-72" charset="0"/>
          <a:ea typeface="ヒラギノ明朝 ProN W6" pitchFamily="-72" charset="-128"/>
          <a:cs typeface="ヒラギノ明朝 ProN W6" pitchFamily="-72" charset="-128"/>
          <a:sym typeface="Times New Roman Bold" pitchFamily="-72" charset="0"/>
        </a:defRPr>
      </a:lvl7pPr>
      <a:lvl8pPr marL="1371600" algn="l" rtl="0" fontAlgn="base">
        <a:lnSpc>
          <a:spcPct val="90000"/>
        </a:lnSpc>
        <a:spcBef>
          <a:spcPts val="1100"/>
        </a:spcBef>
        <a:spcAft>
          <a:spcPct val="0"/>
        </a:spcAft>
        <a:defRPr sz="4400">
          <a:solidFill>
            <a:srgbClr val="643000"/>
          </a:solidFill>
          <a:latin typeface="Times New Roman Bold" pitchFamily="-72" charset="0"/>
          <a:ea typeface="ヒラギノ明朝 ProN W6" pitchFamily="-72" charset="-128"/>
          <a:cs typeface="ヒラギノ明朝 ProN W6" pitchFamily="-72" charset="-128"/>
          <a:sym typeface="Times New Roman Bold" pitchFamily="-72" charset="0"/>
        </a:defRPr>
      </a:lvl8pPr>
      <a:lvl9pPr marL="1828800" algn="l" rtl="0" fontAlgn="base">
        <a:lnSpc>
          <a:spcPct val="90000"/>
        </a:lnSpc>
        <a:spcBef>
          <a:spcPts val="1100"/>
        </a:spcBef>
        <a:spcAft>
          <a:spcPct val="0"/>
        </a:spcAft>
        <a:defRPr sz="4400">
          <a:solidFill>
            <a:srgbClr val="643000"/>
          </a:solidFill>
          <a:latin typeface="Times New Roman Bold" pitchFamily="-72" charset="0"/>
          <a:ea typeface="ヒラギノ明朝 ProN W6" pitchFamily="-72" charset="-128"/>
          <a:cs typeface="ヒラギノ明朝 ProN W6" pitchFamily="-72" charset="-128"/>
          <a:sym typeface="Times New Roman Bold" pitchFamily="-72" charset="0"/>
        </a:defRPr>
      </a:lvl9pPr>
    </p:titleStyle>
    <p:bodyStyle>
      <a:lvl1pPr marL="342900" indent="-342900" algn="l" rtl="0" fontAlgn="base">
        <a:lnSpc>
          <a:spcPct val="90000"/>
        </a:lnSpc>
        <a:spcBef>
          <a:spcPts val="700"/>
        </a:spcBef>
        <a:spcAft>
          <a:spcPct val="0"/>
        </a:spcAft>
        <a:buClr>
          <a:srgbClr val="000000"/>
        </a:buClr>
        <a:buSzPct val="85000"/>
        <a:buFont typeface="Wingdings" pitchFamily="-72" charset="2"/>
        <a:buChar char="v"/>
        <a:defRPr sz="3000">
          <a:solidFill>
            <a:schemeClr val="tx1"/>
          </a:solidFill>
          <a:latin typeface="+mn-lt"/>
          <a:ea typeface="+mn-ea"/>
          <a:cs typeface="+mn-cs"/>
          <a:sym typeface="Arial" pitchFamily="-72" charset="0"/>
        </a:defRPr>
      </a:lvl1pPr>
      <a:lvl2pPr marL="742950" indent="-285750" algn="l" rtl="0" fontAlgn="base">
        <a:lnSpc>
          <a:spcPct val="90000"/>
        </a:lnSpc>
        <a:spcBef>
          <a:spcPts val="600"/>
        </a:spcBef>
        <a:spcAft>
          <a:spcPct val="0"/>
        </a:spcAft>
        <a:buClr>
          <a:srgbClr val="000000"/>
        </a:buClr>
        <a:buSzPct val="85000"/>
        <a:buFont typeface="Wingdings" pitchFamily="-72" charset="2"/>
        <a:buChar char="v"/>
        <a:defRPr sz="2600">
          <a:solidFill>
            <a:schemeClr val="tx1"/>
          </a:solidFill>
          <a:latin typeface="+mn-lt"/>
          <a:ea typeface="+mn-ea"/>
          <a:cs typeface="+mn-cs"/>
          <a:sym typeface="Arial" pitchFamily="-72" charset="0"/>
        </a:defRPr>
      </a:lvl2pPr>
      <a:lvl3pPr marL="1143000" indent="-228600" algn="l" rtl="0" fontAlgn="base">
        <a:lnSpc>
          <a:spcPct val="90000"/>
        </a:lnSpc>
        <a:spcBef>
          <a:spcPts val="600"/>
        </a:spcBef>
        <a:spcAft>
          <a:spcPct val="0"/>
        </a:spcAft>
        <a:buClr>
          <a:srgbClr val="000000"/>
        </a:buClr>
        <a:buSzPct val="85000"/>
        <a:buFont typeface="Wingdings" pitchFamily="-72" charset="2"/>
        <a:buChar char="v"/>
        <a:defRPr sz="2600">
          <a:solidFill>
            <a:schemeClr val="tx1"/>
          </a:solidFill>
          <a:latin typeface="+mn-lt"/>
          <a:ea typeface="+mn-ea"/>
          <a:cs typeface="+mn-cs"/>
          <a:sym typeface="Arial" pitchFamily="-72" charset="0"/>
        </a:defRPr>
      </a:lvl3pPr>
      <a:lvl4pPr marL="1600200" indent="-228600" algn="l" rtl="0" fontAlgn="base">
        <a:lnSpc>
          <a:spcPct val="90000"/>
        </a:lnSpc>
        <a:spcBef>
          <a:spcPts val="600"/>
        </a:spcBef>
        <a:spcAft>
          <a:spcPct val="0"/>
        </a:spcAft>
        <a:buClr>
          <a:srgbClr val="000000"/>
        </a:buClr>
        <a:buSzPct val="85000"/>
        <a:buFont typeface="Wingdings" pitchFamily="-72" charset="2"/>
        <a:buChar char="v"/>
        <a:defRPr sz="2600">
          <a:solidFill>
            <a:schemeClr val="tx1"/>
          </a:solidFill>
          <a:latin typeface="+mn-lt"/>
          <a:ea typeface="+mn-ea"/>
          <a:cs typeface="+mn-cs"/>
          <a:sym typeface="Arial" pitchFamily="-72" charset="0"/>
        </a:defRPr>
      </a:lvl4pPr>
      <a:lvl5pPr marL="2057400" indent="-228600" algn="l" rtl="0" fontAlgn="base">
        <a:lnSpc>
          <a:spcPct val="90000"/>
        </a:lnSpc>
        <a:spcBef>
          <a:spcPts val="600"/>
        </a:spcBef>
        <a:spcAft>
          <a:spcPct val="0"/>
        </a:spcAft>
        <a:buClr>
          <a:srgbClr val="000000"/>
        </a:buClr>
        <a:buSzPct val="85000"/>
        <a:buFont typeface="Wingdings" pitchFamily="-72" charset="2"/>
        <a:buChar char="v"/>
        <a:defRPr sz="2600">
          <a:solidFill>
            <a:schemeClr val="tx1"/>
          </a:solidFill>
          <a:latin typeface="+mn-lt"/>
          <a:ea typeface="+mn-ea"/>
          <a:cs typeface="+mn-cs"/>
          <a:sym typeface="Arial" pitchFamily="-72" charset="0"/>
        </a:defRPr>
      </a:lvl5pPr>
      <a:lvl6pPr marL="2514600" indent="-228600" algn="l" rtl="0" fontAlgn="base">
        <a:lnSpc>
          <a:spcPct val="90000"/>
        </a:lnSpc>
        <a:spcBef>
          <a:spcPts val="600"/>
        </a:spcBef>
        <a:spcAft>
          <a:spcPct val="0"/>
        </a:spcAft>
        <a:buClr>
          <a:srgbClr val="000000"/>
        </a:buClr>
        <a:buSzPct val="85000"/>
        <a:buFont typeface="Wingdings" pitchFamily="-72" charset="2"/>
        <a:buChar char="v"/>
        <a:defRPr sz="2600">
          <a:solidFill>
            <a:schemeClr val="tx1"/>
          </a:solidFill>
          <a:latin typeface="+mn-lt"/>
          <a:ea typeface="+mn-ea"/>
          <a:cs typeface="+mn-cs"/>
          <a:sym typeface="Arial" pitchFamily="-72" charset="0"/>
        </a:defRPr>
      </a:lvl6pPr>
      <a:lvl7pPr marL="2971800" indent="-228600" algn="l" rtl="0" fontAlgn="base">
        <a:lnSpc>
          <a:spcPct val="90000"/>
        </a:lnSpc>
        <a:spcBef>
          <a:spcPts val="600"/>
        </a:spcBef>
        <a:spcAft>
          <a:spcPct val="0"/>
        </a:spcAft>
        <a:buClr>
          <a:srgbClr val="000000"/>
        </a:buClr>
        <a:buSzPct val="85000"/>
        <a:buFont typeface="Wingdings" pitchFamily="-72" charset="2"/>
        <a:buChar char="v"/>
        <a:defRPr sz="2600">
          <a:solidFill>
            <a:schemeClr val="tx1"/>
          </a:solidFill>
          <a:latin typeface="+mn-lt"/>
          <a:ea typeface="+mn-ea"/>
          <a:cs typeface="+mn-cs"/>
          <a:sym typeface="Arial" pitchFamily="-72" charset="0"/>
        </a:defRPr>
      </a:lvl7pPr>
      <a:lvl8pPr marL="3429000" indent="-228600" algn="l" rtl="0" fontAlgn="base">
        <a:lnSpc>
          <a:spcPct val="90000"/>
        </a:lnSpc>
        <a:spcBef>
          <a:spcPts val="600"/>
        </a:spcBef>
        <a:spcAft>
          <a:spcPct val="0"/>
        </a:spcAft>
        <a:buClr>
          <a:srgbClr val="000000"/>
        </a:buClr>
        <a:buSzPct val="85000"/>
        <a:buFont typeface="Wingdings" pitchFamily="-72" charset="2"/>
        <a:buChar char="v"/>
        <a:defRPr sz="2600">
          <a:solidFill>
            <a:schemeClr val="tx1"/>
          </a:solidFill>
          <a:latin typeface="+mn-lt"/>
          <a:ea typeface="+mn-ea"/>
          <a:cs typeface="+mn-cs"/>
          <a:sym typeface="Arial" pitchFamily="-72" charset="0"/>
        </a:defRPr>
      </a:lvl8pPr>
      <a:lvl9pPr marL="3886200" indent="-228600" algn="l" rtl="0" fontAlgn="base">
        <a:lnSpc>
          <a:spcPct val="90000"/>
        </a:lnSpc>
        <a:spcBef>
          <a:spcPts val="600"/>
        </a:spcBef>
        <a:spcAft>
          <a:spcPct val="0"/>
        </a:spcAft>
        <a:buClr>
          <a:srgbClr val="000000"/>
        </a:buClr>
        <a:buSzPct val="85000"/>
        <a:buFont typeface="Wingdings" pitchFamily="-72" charset="2"/>
        <a:buChar char="v"/>
        <a:defRPr sz="2600">
          <a:solidFill>
            <a:schemeClr val="tx1"/>
          </a:solidFill>
          <a:latin typeface="+mn-lt"/>
          <a:ea typeface="+mn-ea"/>
          <a:cs typeface="+mn-cs"/>
          <a:sym typeface="Arial" pitchFamily="-72"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8193" name="Text Box 1"/>
          <p:cNvSpPr txBox="1">
            <a:spLocks noChangeArrowheads="1"/>
          </p:cNvSpPr>
          <p:nvPr>
            <p:ph type="sldNum" sz="quarter" idx="4"/>
          </p:nvPr>
        </p:nvSpPr>
        <p:spPr bwMode="auto">
          <a:xfrm>
            <a:off x="8335963" y="6426200"/>
            <a:ext cx="287337" cy="2794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lgn="r">
              <a:defRPr sz="1400">
                <a:solidFill>
                  <a:schemeClr val="tx1"/>
                </a:solidFill>
                <a:latin typeface="+mn-lt"/>
                <a:ea typeface="Arial" pitchFamily="-72" charset="0"/>
                <a:cs typeface="Arial" pitchFamily="-72" charset="0"/>
                <a:sym typeface="Arial" pitchFamily="-72" charset="0"/>
              </a:defRPr>
            </a:lvl1pPr>
          </a:lstStyle>
          <a:p>
            <a:fld id="{26491B74-D88B-447A-AA78-7C8F7432C4B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ransition/>
  <p:hf hdr="0" ftr="0" dt="0"/>
  <p:txStyles>
    <p:titleStyle>
      <a:lvl1pPr algn="ctr" rtl="0" fontAlgn="base">
        <a:spcBef>
          <a:spcPct val="0"/>
        </a:spcBef>
        <a:spcAft>
          <a:spcPct val="0"/>
        </a:spcAft>
        <a:defRPr sz="4400">
          <a:solidFill>
            <a:schemeClr val="tx1"/>
          </a:solidFill>
          <a:latin typeface="+mj-lt"/>
          <a:ea typeface="+mj-ea"/>
          <a:cs typeface="+mj-cs"/>
          <a:sym typeface="Arial" pitchFamily="-72" charset="0"/>
        </a:defRPr>
      </a:lvl1pPr>
      <a:lvl2pPr algn="ctr" rtl="0" fontAlgn="base">
        <a:spcBef>
          <a:spcPct val="0"/>
        </a:spcBef>
        <a:spcAft>
          <a:spcPct val="0"/>
        </a:spcAft>
        <a:defRPr sz="4400">
          <a:solidFill>
            <a:schemeClr val="tx1"/>
          </a:solidFill>
          <a:latin typeface="Arial" pitchFamily="-72" charset="0"/>
          <a:ea typeface="ヒラギノ角ゴ ProN W3" pitchFamily="-72" charset="-128"/>
          <a:cs typeface="ヒラギノ角ゴ ProN W3" pitchFamily="-72" charset="-128"/>
          <a:sym typeface="Arial" pitchFamily="-72" charset="0"/>
        </a:defRPr>
      </a:lvl2pPr>
      <a:lvl3pPr algn="ctr" rtl="0" fontAlgn="base">
        <a:spcBef>
          <a:spcPct val="0"/>
        </a:spcBef>
        <a:spcAft>
          <a:spcPct val="0"/>
        </a:spcAft>
        <a:defRPr sz="4400">
          <a:solidFill>
            <a:schemeClr val="tx1"/>
          </a:solidFill>
          <a:latin typeface="Arial" pitchFamily="-72" charset="0"/>
          <a:ea typeface="ヒラギノ角ゴ ProN W3" pitchFamily="-72" charset="-128"/>
          <a:cs typeface="ヒラギノ角ゴ ProN W3" pitchFamily="-72" charset="-128"/>
          <a:sym typeface="Arial" pitchFamily="-72" charset="0"/>
        </a:defRPr>
      </a:lvl3pPr>
      <a:lvl4pPr algn="ctr" rtl="0" fontAlgn="base">
        <a:spcBef>
          <a:spcPct val="0"/>
        </a:spcBef>
        <a:spcAft>
          <a:spcPct val="0"/>
        </a:spcAft>
        <a:defRPr sz="4400">
          <a:solidFill>
            <a:schemeClr val="tx1"/>
          </a:solidFill>
          <a:latin typeface="Arial" pitchFamily="-72" charset="0"/>
          <a:ea typeface="ヒラギノ角ゴ ProN W3" pitchFamily="-72" charset="-128"/>
          <a:cs typeface="ヒラギノ角ゴ ProN W3" pitchFamily="-72" charset="-128"/>
          <a:sym typeface="Arial" pitchFamily="-72" charset="0"/>
        </a:defRPr>
      </a:lvl4pPr>
      <a:lvl5pPr algn="ctr" rtl="0" fontAlgn="base">
        <a:spcBef>
          <a:spcPct val="0"/>
        </a:spcBef>
        <a:spcAft>
          <a:spcPct val="0"/>
        </a:spcAft>
        <a:defRPr sz="4400">
          <a:solidFill>
            <a:schemeClr val="tx1"/>
          </a:solidFill>
          <a:latin typeface="Arial" pitchFamily="-72" charset="0"/>
          <a:ea typeface="ヒラギノ角ゴ ProN W3" pitchFamily="-72" charset="-128"/>
          <a:cs typeface="ヒラギノ角ゴ ProN W3" pitchFamily="-72" charset="-128"/>
          <a:sym typeface="Arial" pitchFamily="-72" charset="0"/>
        </a:defRPr>
      </a:lvl5pPr>
      <a:lvl6pPr marL="457200" algn="ctr" rtl="0" fontAlgn="base">
        <a:spcBef>
          <a:spcPct val="0"/>
        </a:spcBef>
        <a:spcAft>
          <a:spcPct val="0"/>
        </a:spcAft>
        <a:defRPr sz="4400">
          <a:solidFill>
            <a:schemeClr val="tx1"/>
          </a:solidFill>
          <a:latin typeface="Arial" pitchFamily="-72" charset="0"/>
          <a:ea typeface="ヒラギノ角ゴ ProN W3" pitchFamily="-72" charset="-128"/>
          <a:cs typeface="ヒラギノ角ゴ ProN W3" pitchFamily="-72" charset="-128"/>
          <a:sym typeface="Arial" pitchFamily="-72" charset="0"/>
        </a:defRPr>
      </a:lvl6pPr>
      <a:lvl7pPr marL="914400" algn="ctr" rtl="0" fontAlgn="base">
        <a:spcBef>
          <a:spcPct val="0"/>
        </a:spcBef>
        <a:spcAft>
          <a:spcPct val="0"/>
        </a:spcAft>
        <a:defRPr sz="4400">
          <a:solidFill>
            <a:schemeClr val="tx1"/>
          </a:solidFill>
          <a:latin typeface="Arial" pitchFamily="-72" charset="0"/>
          <a:ea typeface="ヒラギノ角ゴ ProN W3" pitchFamily="-72" charset="-128"/>
          <a:cs typeface="ヒラギノ角ゴ ProN W3" pitchFamily="-72" charset="-128"/>
          <a:sym typeface="Arial" pitchFamily="-72" charset="0"/>
        </a:defRPr>
      </a:lvl7pPr>
      <a:lvl8pPr marL="1371600" algn="ctr" rtl="0" fontAlgn="base">
        <a:spcBef>
          <a:spcPct val="0"/>
        </a:spcBef>
        <a:spcAft>
          <a:spcPct val="0"/>
        </a:spcAft>
        <a:defRPr sz="4400">
          <a:solidFill>
            <a:schemeClr val="tx1"/>
          </a:solidFill>
          <a:latin typeface="Arial" pitchFamily="-72" charset="0"/>
          <a:ea typeface="ヒラギノ角ゴ ProN W3" pitchFamily="-72" charset="-128"/>
          <a:cs typeface="ヒラギノ角ゴ ProN W3" pitchFamily="-72" charset="-128"/>
          <a:sym typeface="Arial" pitchFamily="-72" charset="0"/>
        </a:defRPr>
      </a:lvl8pPr>
      <a:lvl9pPr marL="1828800" algn="ctr" rtl="0" fontAlgn="base">
        <a:spcBef>
          <a:spcPct val="0"/>
        </a:spcBef>
        <a:spcAft>
          <a:spcPct val="0"/>
        </a:spcAft>
        <a:defRPr sz="4400">
          <a:solidFill>
            <a:schemeClr val="tx1"/>
          </a:solidFill>
          <a:latin typeface="Arial" pitchFamily="-72" charset="0"/>
          <a:ea typeface="ヒラギノ角ゴ ProN W3" pitchFamily="-72" charset="-128"/>
          <a:cs typeface="ヒラギノ角ゴ ProN W3" pitchFamily="-72" charset="-128"/>
          <a:sym typeface="Arial" pitchFamily="-72" charset="0"/>
        </a:defRPr>
      </a:lvl9pPr>
    </p:titleStyle>
    <p:bodyStyle>
      <a:lvl1pPr marL="342900" indent="-342900" algn="l" rtl="0" fontAlgn="base">
        <a:spcBef>
          <a:spcPts val="800"/>
        </a:spcBef>
        <a:spcAft>
          <a:spcPct val="0"/>
        </a:spcAft>
        <a:buClr>
          <a:srgbClr val="000000"/>
        </a:buClr>
        <a:buSzPct val="100000"/>
        <a:buFont typeface="Arial" pitchFamily="-72" charset="0"/>
        <a:buChar char="•"/>
        <a:defRPr sz="3200">
          <a:solidFill>
            <a:schemeClr val="tx1"/>
          </a:solidFill>
          <a:latin typeface="+mn-lt"/>
          <a:ea typeface="+mn-ea"/>
          <a:cs typeface="+mn-cs"/>
          <a:sym typeface="Arial" pitchFamily="-72" charset="0"/>
        </a:defRPr>
      </a:lvl1pPr>
      <a:lvl2pPr marL="742950" indent="-285750" algn="l" rtl="0" fontAlgn="base">
        <a:spcBef>
          <a:spcPts val="700"/>
        </a:spcBef>
        <a:spcAft>
          <a:spcPct val="0"/>
        </a:spcAft>
        <a:buClr>
          <a:srgbClr val="000000"/>
        </a:buClr>
        <a:buSzPct val="100000"/>
        <a:buFont typeface="Arial" pitchFamily="-72" charset="0"/>
        <a:buChar char="–"/>
        <a:defRPr sz="2800">
          <a:solidFill>
            <a:schemeClr val="tx1"/>
          </a:solidFill>
          <a:latin typeface="+mn-lt"/>
          <a:ea typeface="+mn-ea"/>
          <a:cs typeface="+mn-cs"/>
          <a:sym typeface="Arial" pitchFamily="-72" charset="0"/>
        </a:defRPr>
      </a:lvl2pPr>
      <a:lvl3pPr marL="1143000" indent="-228600" algn="l" rtl="0" fontAlgn="base">
        <a:spcBef>
          <a:spcPts val="600"/>
        </a:spcBef>
        <a:spcAft>
          <a:spcPct val="0"/>
        </a:spcAft>
        <a:buClr>
          <a:srgbClr val="000000"/>
        </a:buClr>
        <a:buSzPct val="100000"/>
        <a:buFont typeface="Arial" pitchFamily="-72" charset="0"/>
        <a:buChar char="•"/>
        <a:defRPr sz="2400">
          <a:solidFill>
            <a:schemeClr val="tx1"/>
          </a:solidFill>
          <a:latin typeface="+mn-lt"/>
          <a:ea typeface="+mn-ea"/>
          <a:cs typeface="+mn-cs"/>
          <a:sym typeface="Arial" pitchFamily="-72" charset="0"/>
        </a:defRPr>
      </a:lvl3pPr>
      <a:lvl4pPr marL="1600200" indent="-228600" algn="l" rtl="0" fontAlgn="base">
        <a:spcBef>
          <a:spcPts val="500"/>
        </a:spcBef>
        <a:spcAft>
          <a:spcPct val="0"/>
        </a:spcAft>
        <a:buClr>
          <a:srgbClr val="000000"/>
        </a:buClr>
        <a:buSzPct val="100000"/>
        <a:buFont typeface="Arial" pitchFamily="-72" charset="0"/>
        <a:buChar char="–"/>
        <a:defRPr sz="2000">
          <a:solidFill>
            <a:schemeClr val="tx1"/>
          </a:solidFill>
          <a:latin typeface="+mn-lt"/>
          <a:ea typeface="+mn-ea"/>
          <a:cs typeface="+mn-cs"/>
          <a:sym typeface="Arial" pitchFamily="-72" charset="0"/>
        </a:defRPr>
      </a:lvl4pPr>
      <a:lvl5pPr marL="2057400" indent="-228600" algn="l" rtl="0" fontAlgn="base">
        <a:spcBef>
          <a:spcPts val="500"/>
        </a:spcBef>
        <a:spcAft>
          <a:spcPct val="0"/>
        </a:spcAft>
        <a:buClr>
          <a:srgbClr val="000000"/>
        </a:buClr>
        <a:buSzPct val="100000"/>
        <a:buFont typeface="Arial" pitchFamily="-72" charset="0"/>
        <a:buChar char="»"/>
        <a:defRPr sz="2000">
          <a:solidFill>
            <a:schemeClr val="tx1"/>
          </a:solidFill>
          <a:latin typeface="+mn-lt"/>
          <a:ea typeface="+mn-ea"/>
          <a:cs typeface="+mn-cs"/>
          <a:sym typeface="Arial" pitchFamily="-72" charset="0"/>
        </a:defRPr>
      </a:lvl5pPr>
      <a:lvl6pPr marL="2514600" indent="-228600" algn="l" rtl="0" fontAlgn="base">
        <a:spcBef>
          <a:spcPts val="500"/>
        </a:spcBef>
        <a:spcAft>
          <a:spcPct val="0"/>
        </a:spcAft>
        <a:buClr>
          <a:srgbClr val="000000"/>
        </a:buClr>
        <a:buSzPct val="100000"/>
        <a:buFont typeface="Arial" pitchFamily="-72" charset="0"/>
        <a:buChar char="»"/>
        <a:defRPr sz="2000">
          <a:solidFill>
            <a:schemeClr val="tx1"/>
          </a:solidFill>
          <a:latin typeface="+mn-lt"/>
          <a:ea typeface="+mn-ea"/>
          <a:cs typeface="+mn-cs"/>
          <a:sym typeface="Arial" pitchFamily="-72" charset="0"/>
        </a:defRPr>
      </a:lvl6pPr>
      <a:lvl7pPr marL="2971800" indent="-228600" algn="l" rtl="0" fontAlgn="base">
        <a:spcBef>
          <a:spcPts val="500"/>
        </a:spcBef>
        <a:spcAft>
          <a:spcPct val="0"/>
        </a:spcAft>
        <a:buClr>
          <a:srgbClr val="000000"/>
        </a:buClr>
        <a:buSzPct val="100000"/>
        <a:buFont typeface="Arial" pitchFamily="-72" charset="0"/>
        <a:buChar char="»"/>
        <a:defRPr sz="2000">
          <a:solidFill>
            <a:schemeClr val="tx1"/>
          </a:solidFill>
          <a:latin typeface="+mn-lt"/>
          <a:ea typeface="+mn-ea"/>
          <a:cs typeface="+mn-cs"/>
          <a:sym typeface="Arial" pitchFamily="-72" charset="0"/>
        </a:defRPr>
      </a:lvl7pPr>
      <a:lvl8pPr marL="3429000" indent="-228600" algn="l" rtl="0" fontAlgn="base">
        <a:spcBef>
          <a:spcPts val="500"/>
        </a:spcBef>
        <a:spcAft>
          <a:spcPct val="0"/>
        </a:spcAft>
        <a:buClr>
          <a:srgbClr val="000000"/>
        </a:buClr>
        <a:buSzPct val="100000"/>
        <a:buFont typeface="Arial" pitchFamily="-72" charset="0"/>
        <a:buChar char="»"/>
        <a:defRPr sz="2000">
          <a:solidFill>
            <a:schemeClr val="tx1"/>
          </a:solidFill>
          <a:latin typeface="+mn-lt"/>
          <a:ea typeface="+mn-ea"/>
          <a:cs typeface="+mn-cs"/>
          <a:sym typeface="Arial" pitchFamily="-72" charset="0"/>
        </a:defRPr>
      </a:lvl8pPr>
      <a:lvl9pPr marL="3886200" indent="-228600" algn="l" rtl="0" fontAlgn="base">
        <a:spcBef>
          <a:spcPts val="500"/>
        </a:spcBef>
        <a:spcAft>
          <a:spcPct val="0"/>
        </a:spcAft>
        <a:buClr>
          <a:srgbClr val="000000"/>
        </a:buClr>
        <a:buSzPct val="100000"/>
        <a:buFont typeface="Arial" pitchFamily="-72" charset="0"/>
        <a:buChar char="»"/>
        <a:defRPr sz="2000">
          <a:solidFill>
            <a:schemeClr val="tx1"/>
          </a:solidFill>
          <a:latin typeface="+mn-lt"/>
          <a:ea typeface="+mn-ea"/>
          <a:cs typeface="+mn-cs"/>
          <a:sym typeface="Arial" pitchFamily="-72"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7" name="Text Box 1"/>
          <p:cNvSpPr txBox="1">
            <a:spLocks noChangeArrowheads="1"/>
          </p:cNvSpPr>
          <p:nvPr>
            <p:ph type="sldNum" sz="quarter" idx="4"/>
          </p:nvPr>
        </p:nvSpPr>
        <p:spPr bwMode="auto">
          <a:xfrm>
            <a:off x="8478838" y="6413500"/>
            <a:ext cx="284162" cy="292100"/>
          </a:xfrm>
          <a:prstGeom prst="rect">
            <a:avLst/>
          </a:prstGeom>
          <a:noFill/>
          <a:ln w="9525">
            <a:noFill/>
            <a:miter lim="800000"/>
            <a:headEnd/>
            <a:tailEnd/>
          </a:ln>
          <a:effectLst>
            <a:outerShdw blurRad="38100" dist="25398" dir="2700000" algn="ctr" rotWithShape="0">
              <a:schemeClr val="bg2">
                <a:alpha val="99962"/>
              </a:schemeClr>
            </a:outerShdw>
          </a:effectLst>
        </p:spPr>
        <p:txBody>
          <a:bodyPr vert="horz" wrap="none" lIns="91440" tIns="45720" rIns="91440" bIns="45720" numCol="1" anchor="t" anchorCtr="0" compatLnSpc="1">
            <a:prstTxWarp prst="textNoShape">
              <a:avLst/>
            </a:prstTxWarp>
          </a:bodyPr>
          <a:lstStyle>
            <a:lvl1pPr algn="r">
              <a:defRPr sz="1400">
                <a:solidFill>
                  <a:schemeClr val="tx1"/>
                </a:solidFill>
                <a:latin typeface="+mn-lt"/>
                <a:ea typeface="Tahoma" pitchFamily="-72" charset="0"/>
                <a:cs typeface="Tahoma" pitchFamily="-72" charset="0"/>
                <a:sym typeface="Tahoma" pitchFamily="-72" charset="0"/>
              </a:defRPr>
            </a:lvl1pPr>
          </a:lstStyle>
          <a:p>
            <a:fld id="{19C2AFAB-A632-4F57-B09C-5D17D5C768F9}"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ransition/>
  <p:hf hdr="0" ftr="0" dt="0"/>
  <p:txStyles>
    <p:titleStyle>
      <a:lvl1pPr algn="r" rtl="0" fontAlgn="base">
        <a:spcBef>
          <a:spcPct val="0"/>
        </a:spcBef>
        <a:spcAft>
          <a:spcPct val="0"/>
        </a:spcAft>
        <a:defRPr sz="4400">
          <a:solidFill>
            <a:schemeClr val="tx1"/>
          </a:solidFill>
          <a:latin typeface="+mj-lt"/>
          <a:ea typeface="+mj-ea"/>
          <a:cs typeface="+mj-cs"/>
          <a:sym typeface="Tahoma" pitchFamily="-72" charset="0"/>
        </a:defRPr>
      </a:lvl1pPr>
      <a:lvl2pPr algn="r" rtl="0" fontAlgn="base">
        <a:spcBef>
          <a:spcPct val="0"/>
        </a:spcBef>
        <a:spcAft>
          <a:spcPct val="0"/>
        </a:spcAft>
        <a:defRPr sz="4400">
          <a:solidFill>
            <a:schemeClr val="tx1"/>
          </a:solidFill>
          <a:latin typeface="Tahoma" pitchFamily="-72" charset="0"/>
          <a:ea typeface="ヒラギノ角ゴ ProN W3" pitchFamily="-72" charset="-128"/>
          <a:cs typeface="ヒラギノ角ゴ ProN W3" pitchFamily="-72" charset="-128"/>
          <a:sym typeface="Tahoma" pitchFamily="-72" charset="0"/>
        </a:defRPr>
      </a:lvl2pPr>
      <a:lvl3pPr algn="r" rtl="0" fontAlgn="base">
        <a:spcBef>
          <a:spcPct val="0"/>
        </a:spcBef>
        <a:spcAft>
          <a:spcPct val="0"/>
        </a:spcAft>
        <a:defRPr sz="4400">
          <a:solidFill>
            <a:schemeClr val="tx1"/>
          </a:solidFill>
          <a:latin typeface="Tahoma" pitchFamily="-72" charset="0"/>
          <a:ea typeface="ヒラギノ角ゴ ProN W3" pitchFamily="-72" charset="-128"/>
          <a:cs typeface="ヒラギノ角ゴ ProN W3" pitchFamily="-72" charset="-128"/>
          <a:sym typeface="Tahoma" pitchFamily="-72" charset="0"/>
        </a:defRPr>
      </a:lvl3pPr>
      <a:lvl4pPr algn="r" rtl="0" fontAlgn="base">
        <a:spcBef>
          <a:spcPct val="0"/>
        </a:spcBef>
        <a:spcAft>
          <a:spcPct val="0"/>
        </a:spcAft>
        <a:defRPr sz="4400">
          <a:solidFill>
            <a:schemeClr val="tx1"/>
          </a:solidFill>
          <a:latin typeface="Tahoma" pitchFamily="-72" charset="0"/>
          <a:ea typeface="ヒラギノ角ゴ ProN W3" pitchFamily="-72" charset="-128"/>
          <a:cs typeface="ヒラギノ角ゴ ProN W3" pitchFamily="-72" charset="-128"/>
          <a:sym typeface="Tahoma" pitchFamily="-72" charset="0"/>
        </a:defRPr>
      </a:lvl4pPr>
      <a:lvl5pPr algn="r" rtl="0" fontAlgn="base">
        <a:spcBef>
          <a:spcPct val="0"/>
        </a:spcBef>
        <a:spcAft>
          <a:spcPct val="0"/>
        </a:spcAft>
        <a:defRPr sz="4400">
          <a:solidFill>
            <a:schemeClr val="tx1"/>
          </a:solidFill>
          <a:latin typeface="Tahoma" pitchFamily="-72" charset="0"/>
          <a:ea typeface="ヒラギノ角ゴ ProN W3" pitchFamily="-72" charset="-128"/>
          <a:cs typeface="ヒラギノ角ゴ ProN W3" pitchFamily="-72" charset="-128"/>
          <a:sym typeface="Tahoma" pitchFamily="-72" charset="0"/>
        </a:defRPr>
      </a:lvl5pPr>
      <a:lvl6pPr marL="457200" algn="r" rtl="0" fontAlgn="base">
        <a:spcBef>
          <a:spcPct val="0"/>
        </a:spcBef>
        <a:spcAft>
          <a:spcPct val="0"/>
        </a:spcAft>
        <a:defRPr sz="4400">
          <a:solidFill>
            <a:schemeClr val="tx1"/>
          </a:solidFill>
          <a:latin typeface="Tahoma" pitchFamily="-72" charset="0"/>
          <a:ea typeface="ヒラギノ角ゴ ProN W3" pitchFamily="-72" charset="-128"/>
          <a:cs typeface="ヒラギノ角ゴ ProN W3" pitchFamily="-72" charset="-128"/>
          <a:sym typeface="Tahoma" pitchFamily="-72" charset="0"/>
        </a:defRPr>
      </a:lvl6pPr>
      <a:lvl7pPr marL="914400" algn="r" rtl="0" fontAlgn="base">
        <a:spcBef>
          <a:spcPct val="0"/>
        </a:spcBef>
        <a:spcAft>
          <a:spcPct val="0"/>
        </a:spcAft>
        <a:defRPr sz="4400">
          <a:solidFill>
            <a:schemeClr val="tx1"/>
          </a:solidFill>
          <a:latin typeface="Tahoma" pitchFamily="-72" charset="0"/>
          <a:ea typeface="ヒラギノ角ゴ ProN W3" pitchFamily="-72" charset="-128"/>
          <a:cs typeface="ヒラギノ角ゴ ProN W3" pitchFamily="-72" charset="-128"/>
          <a:sym typeface="Tahoma" pitchFamily="-72" charset="0"/>
        </a:defRPr>
      </a:lvl7pPr>
      <a:lvl8pPr marL="1371600" algn="r" rtl="0" fontAlgn="base">
        <a:spcBef>
          <a:spcPct val="0"/>
        </a:spcBef>
        <a:spcAft>
          <a:spcPct val="0"/>
        </a:spcAft>
        <a:defRPr sz="4400">
          <a:solidFill>
            <a:schemeClr val="tx1"/>
          </a:solidFill>
          <a:latin typeface="Tahoma" pitchFamily="-72" charset="0"/>
          <a:ea typeface="ヒラギノ角ゴ ProN W3" pitchFamily="-72" charset="-128"/>
          <a:cs typeface="ヒラギノ角ゴ ProN W3" pitchFamily="-72" charset="-128"/>
          <a:sym typeface="Tahoma" pitchFamily="-72" charset="0"/>
        </a:defRPr>
      </a:lvl8pPr>
      <a:lvl9pPr marL="1828800" algn="r" rtl="0" fontAlgn="base">
        <a:spcBef>
          <a:spcPct val="0"/>
        </a:spcBef>
        <a:spcAft>
          <a:spcPct val="0"/>
        </a:spcAft>
        <a:defRPr sz="4400">
          <a:solidFill>
            <a:schemeClr val="tx1"/>
          </a:solidFill>
          <a:latin typeface="Tahoma" pitchFamily="-72" charset="0"/>
          <a:ea typeface="ヒラギノ角ゴ ProN W3" pitchFamily="-72" charset="-128"/>
          <a:cs typeface="ヒラギノ角ゴ ProN W3" pitchFamily="-72" charset="-128"/>
          <a:sym typeface="Tahoma" pitchFamily="-72" charset="0"/>
        </a:defRPr>
      </a:lvl9pPr>
    </p:titleStyle>
    <p:bodyStyle>
      <a:lvl1pPr marL="342900" indent="-342900" algn="l" rtl="0" fontAlgn="base">
        <a:spcBef>
          <a:spcPts val="800"/>
        </a:spcBef>
        <a:spcAft>
          <a:spcPct val="0"/>
        </a:spcAft>
        <a:buClr>
          <a:srgbClr val="FFFFFF"/>
        </a:buClr>
        <a:buSzPct val="100000"/>
        <a:buFont typeface="Wingdings" pitchFamily="-72" charset="2"/>
        <a:buChar char="w"/>
        <a:defRPr sz="3200">
          <a:solidFill>
            <a:schemeClr val="tx1"/>
          </a:solidFill>
          <a:latin typeface="+mn-lt"/>
          <a:ea typeface="+mn-ea"/>
          <a:cs typeface="+mn-cs"/>
          <a:sym typeface="Tahoma" pitchFamily="-72" charset="0"/>
        </a:defRPr>
      </a:lvl1pPr>
      <a:lvl2pPr marL="742950" indent="-285750" algn="l" rtl="0" fontAlgn="base">
        <a:spcBef>
          <a:spcPts val="700"/>
        </a:spcBef>
        <a:spcAft>
          <a:spcPct val="0"/>
        </a:spcAft>
        <a:buClr>
          <a:srgbClr val="FFFFFF"/>
        </a:buClr>
        <a:buSzPct val="100000"/>
        <a:buFont typeface="Wingdings" pitchFamily="-72" charset="2"/>
        <a:buChar char="w"/>
        <a:defRPr sz="2800">
          <a:solidFill>
            <a:schemeClr val="tx1"/>
          </a:solidFill>
          <a:latin typeface="+mn-lt"/>
          <a:ea typeface="+mn-ea"/>
          <a:cs typeface="+mn-cs"/>
          <a:sym typeface="Tahoma" pitchFamily="-72" charset="0"/>
        </a:defRPr>
      </a:lvl2pPr>
      <a:lvl3pPr marL="1143000" indent="-228600" algn="l" rtl="0" fontAlgn="base">
        <a:spcBef>
          <a:spcPts val="600"/>
        </a:spcBef>
        <a:spcAft>
          <a:spcPct val="0"/>
        </a:spcAft>
        <a:buClr>
          <a:srgbClr val="FFFFFF"/>
        </a:buClr>
        <a:buSzPct val="100000"/>
        <a:buFont typeface="Wingdings" pitchFamily="-72" charset="2"/>
        <a:buChar char="w"/>
        <a:defRPr sz="2400">
          <a:solidFill>
            <a:schemeClr val="tx1"/>
          </a:solidFill>
          <a:latin typeface="+mn-lt"/>
          <a:ea typeface="+mn-ea"/>
          <a:cs typeface="+mn-cs"/>
          <a:sym typeface="Tahoma" pitchFamily="-72" charset="0"/>
        </a:defRPr>
      </a:lvl3pPr>
      <a:lvl4pPr marL="1600200" indent="-228600" algn="l" rtl="0" fontAlgn="base">
        <a:spcBef>
          <a:spcPts val="500"/>
        </a:spcBef>
        <a:spcAft>
          <a:spcPct val="0"/>
        </a:spcAft>
        <a:buClr>
          <a:srgbClr val="FFFFFF"/>
        </a:buClr>
        <a:buSzPct val="100000"/>
        <a:buFont typeface="Wingdings" pitchFamily="-72" charset="2"/>
        <a:buChar char="w"/>
        <a:defRPr sz="2000">
          <a:solidFill>
            <a:schemeClr val="tx1"/>
          </a:solidFill>
          <a:latin typeface="+mn-lt"/>
          <a:ea typeface="+mn-ea"/>
          <a:cs typeface="+mn-cs"/>
          <a:sym typeface="Tahoma" pitchFamily="-72" charset="0"/>
        </a:defRPr>
      </a:lvl4pPr>
      <a:lvl5pPr marL="2057400" indent="-228600" algn="l" rtl="0" fontAlgn="base">
        <a:spcBef>
          <a:spcPts val="500"/>
        </a:spcBef>
        <a:spcAft>
          <a:spcPct val="0"/>
        </a:spcAft>
        <a:buClr>
          <a:srgbClr val="FFFFFF"/>
        </a:buClr>
        <a:buSzPct val="100000"/>
        <a:buFont typeface="Wingdings" pitchFamily="-72" charset="2"/>
        <a:buChar char="w"/>
        <a:defRPr sz="2000">
          <a:solidFill>
            <a:schemeClr val="tx1"/>
          </a:solidFill>
          <a:latin typeface="+mn-lt"/>
          <a:ea typeface="+mn-ea"/>
          <a:cs typeface="+mn-cs"/>
          <a:sym typeface="Tahoma" pitchFamily="-72" charset="0"/>
        </a:defRPr>
      </a:lvl5pPr>
      <a:lvl6pPr marL="2514600" indent="-228600" algn="l" rtl="0" fontAlgn="base">
        <a:spcBef>
          <a:spcPts val="500"/>
        </a:spcBef>
        <a:spcAft>
          <a:spcPct val="0"/>
        </a:spcAft>
        <a:buClr>
          <a:srgbClr val="FFFFFF"/>
        </a:buClr>
        <a:buSzPct val="100000"/>
        <a:buFont typeface="Wingdings" pitchFamily="-72" charset="2"/>
        <a:buChar char="w"/>
        <a:defRPr sz="2000">
          <a:solidFill>
            <a:schemeClr val="tx1"/>
          </a:solidFill>
          <a:latin typeface="+mn-lt"/>
          <a:ea typeface="+mn-ea"/>
          <a:cs typeface="+mn-cs"/>
          <a:sym typeface="Tahoma" pitchFamily="-72" charset="0"/>
        </a:defRPr>
      </a:lvl6pPr>
      <a:lvl7pPr marL="2971800" indent="-228600" algn="l" rtl="0" fontAlgn="base">
        <a:spcBef>
          <a:spcPts val="500"/>
        </a:spcBef>
        <a:spcAft>
          <a:spcPct val="0"/>
        </a:spcAft>
        <a:buClr>
          <a:srgbClr val="FFFFFF"/>
        </a:buClr>
        <a:buSzPct val="100000"/>
        <a:buFont typeface="Wingdings" pitchFamily="-72" charset="2"/>
        <a:buChar char="w"/>
        <a:defRPr sz="2000">
          <a:solidFill>
            <a:schemeClr val="tx1"/>
          </a:solidFill>
          <a:latin typeface="+mn-lt"/>
          <a:ea typeface="+mn-ea"/>
          <a:cs typeface="+mn-cs"/>
          <a:sym typeface="Tahoma" pitchFamily="-72" charset="0"/>
        </a:defRPr>
      </a:lvl7pPr>
      <a:lvl8pPr marL="3429000" indent="-228600" algn="l" rtl="0" fontAlgn="base">
        <a:spcBef>
          <a:spcPts val="500"/>
        </a:spcBef>
        <a:spcAft>
          <a:spcPct val="0"/>
        </a:spcAft>
        <a:buClr>
          <a:srgbClr val="FFFFFF"/>
        </a:buClr>
        <a:buSzPct val="100000"/>
        <a:buFont typeface="Wingdings" pitchFamily="-72" charset="2"/>
        <a:buChar char="w"/>
        <a:defRPr sz="2000">
          <a:solidFill>
            <a:schemeClr val="tx1"/>
          </a:solidFill>
          <a:latin typeface="+mn-lt"/>
          <a:ea typeface="+mn-ea"/>
          <a:cs typeface="+mn-cs"/>
          <a:sym typeface="Tahoma" pitchFamily="-72" charset="0"/>
        </a:defRPr>
      </a:lvl8pPr>
      <a:lvl9pPr marL="3886200" indent="-228600" algn="l" rtl="0" fontAlgn="base">
        <a:spcBef>
          <a:spcPts val="500"/>
        </a:spcBef>
        <a:spcAft>
          <a:spcPct val="0"/>
        </a:spcAft>
        <a:buClr>
          <a:srgbClr val="FFFFFF"/>
        </a:buClr>
        <a:buSzPct val="100000"/>
        <a:buFont typeface="Wingdings" pitchFamily="-72" charset="2"/>
        <a:buChar char="w"/>
        <a:defRPr sz="2000">
          <a:solidFill>
            <a:schemeClr val="tx1"/>
          </a:solidFill>
          <a:latin typeface="+mn-lt"/>
          <a:ea typeface="+mn-ea"/>
          <a:cs typeface="+mn-cs"/>
          <a:sym typeface="Tahoma" pitchFamily="-72"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1.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11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3.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4.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5.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6.xml"/><Relationship Id="rId2" Type="http://schemas.openxmlformats.org/officeDocument/2006/relationships/notesSlide" Target="../notesSlides/notesSlide15.xml"/><Relationship Id="rId3" Type="http://schemas.openxmlformats.org/officeDocument/2006/relationships/hyperlink" Target="http://teachingtoday.glencoe.com/videos/view/modelin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hyperlink" Target="http://www.k8accesscenter.org/training_resources/MathPrblSlving_upperelem.asp" TargetMode="External"/><Relationship Id="rId5" Type="http://schemas.openxmlformats.org/officeDocument/2006/relationships/hyperlink" Target="http://goliath.ecnext.com/coms2/gi_0199-7693942/Self-regulation-strategies-to-improve.html" TargetMode="External"/><Relationship Id="rId1" Type="http://schemas.openxmlformats.org/officeDocument/2006/relationships/slideLayout" Target="../slideLayouts/slideLayout167.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9" name="Rectangle 1"/>
          <p:cNvSpPr>
            <a:spLocks noChangeArrowheads="1"/>
          </p:cNvSpPr>
          <p:nvPr>
            <p:ph type="title"/>
          </p:nvPr>
        </p:nvSpPr>
        <p:spPr bwMode="auto">
          <a:xfrm>
            <a:off x="609600" y="654050"/>
            <a:ext cx="7772400" cy="1357313"/>
          </a:xfrm>
          <a:noFill/>
          <a:ln>
            <a:miter lim="800000"/>
            <a:headEnd/>
            <a:tailEnd/>
          </a:ln>
        </p:spPr>
        <p:txBody>
          <a:bodyPr wrap="square" lIns="38100" tIns="38100" rIns="38100" bIns="38100" numCol="1" anchor="ctr" anchorCtr="0" compatLnSpc="1">
            <a:prstTxWarp prst="textNoShape">
              <a:avLst/>
            </a:prstTxWarp>
          </a:bodyPr>
          <a:lstStyle/>
          <a:p>
            <a:pPr algn="ctr"/>
            <a:r>
              <a:rPr lang="en-US"/>
              <a:t>Self-Regulation</a:t>
            </a:r>
          </a:p>
        </p:txBody>
      </p:sp>
      <p:sp>
        <p:nvSpPr>
          <p:cNvPr id="17410" name="Rectangle 2"/>
          <p:cNvSpPr>
            <a:spLocks noChangeArrowheads="1"/>
          </p:cNvSpPr>
          <p:nvPr>
            <p:ph type="body" idx="1"/>
          </p:nvPr>
        </p:nvSpPr>
        <p:spPr bwMode="auto">
          <a:xfrm>
            <a:off x="1524000" y="2011363"/>
            <a:ext cx="6400800" cy="3743325"/>
          </a:xfrm>
          <a:noFill/>
          <a:ln>
            <a:miter lim="800000"/>
            <a:headEnd/>
            <a:tailEnd/>
          </a:ln>
        </p:spPr>
        <p:txBody>
          <a:bodyPr wrap="square" lIns="38100" tIns="38100" rIns="38100" bIns="38100" numCol="1" anchor="t" anchorCtr="0" compatLnSpc="1">
            <a:prstTxWarp prst="textNoShape">
              <a:avLst/>
            </a:prstTxWarp>
          </a:bodyPr>
          <a:lstStyle/>
          <a:p>
            <a:pPr marL="0" indent="0" algn="ctr">
              <a:spcBef>
                <a:spcPct val="0"/>
              </a:spcBef>
              <a:buFont typeface="Wingdings" pitchFamily="-72" charset="2"/>
              <a:buNone/>
            </a:pPr>
            <a:r>
              <a:rPr lang="en-US">
                <a:latin typeface="Arial Italic" pitchFamily="-72" charset="0"/>
                <a:ea typeface="Arial Italic" pitchFamily="-72" charset="0"/>
                <a:cs typeface="Arial Italic" pitchFamily="-72" charset="0"/>
                <a:sym typeface="Arial Italic" pitchFamily="-72" charset="0"/>
              </a:rPr>
              <a:t>Day 2 PowerPoint Presentation</a:t>
            </a:r>
            <a:endParaRPr lang="en-US">
              <a:latin typeface="Arial Italic" pitchFamily="-72" charset="0"/>
              <a:sym typeface="Arial Italic" pitchFamily="-72" charset="0"/>
            </a:endParaRPr>
          </a:p>
        </p:txBody>
      </p:sp>
      <p:pic>
        <p:nvPicPr>
          <p:cNvPr id="17411" name="Picture 3"/>
          <p:cNvPicPr>
            <a:picLocks noChangeAspect="1" noChangeArrowheads="1"/>
          </p:cNvPicPr>
          <p:nvPr/>
        </p:nvPicPr>
        <p:blipFill>
          <a:blip r:embed="rId2"/>
          <a:srcRect/>
          <a:stretch>
            <a:fillRect/>
          </a:stretch>
        </p:blipFill>
        <p:spPr bwMode="auto">
          <a:xfrm>
            <a:off x="3810000" y="3276600"/>
            <a:ext cx="2338388" cy="3044825"/>
          </a:xfrm>
          <a:prstGeom prst="rect">
            <a:avLst/>
          </a:prstGeom>
          <a:noFill/>
          <a:ln w="9525">
            <a:noFill/>
            <a:miter lim="800000"/>
            <a:headEnd/>
            <a:tailEnd/>
          </a:ln>
        </p:spPr>
      </p:pic>
    </p:spTree>
  </p:cSld>
  <p:clrMapOvr>
    <a:masterClrMapping/>
  </p:clrMapOvr>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7" name="Rectangle 1"/>
          <p:cNvSpPr>
            <a:spLocks noChangeArrowheads="1"/>
          </p:cNvSpPr>
          <p:nvPr>
            <p:ph type="title"/>
          </p:nvPr>
        </p:nvSpPr>
        <p:spPr bwMode="auto">
          <a:xfrm>
            <a:off x="838200" y="0"/>
            <a:ext cx="7772400" cy="1143000"/>
          </a:xfrm>
          <a:noFill/>
          <a:ln>
            <a:miter lim="800000"/>
            <a:headEnd/>
            <a:tailEnd/>
          </a:ln>
          <a:effectLst>
            <a:outerShdw blurRad="38100" dist="38099" dir="2700000" algn="ctr" rotWithShape="0">
              <a:schemeClr val="bg2">
                <a:alpha val="99962"/>
              </a:schemeClr>
            </a:outerShdw>
          </a:effectLst>
        </p:spPr>
        <p:txBody>
          <a:bodyPr wrap="square" lIns="38100" tIns="38100" rIns="38100" bIns="38100" numCol="1" anchor="ctr" anchorCtr="0" compatLnSpc="1">
            <a:prstTxWarp prst="textNoShape">
              <a:avLst/>
            </a:prstTxWarp>
          </a:bodyPr>
          <a:lstStyle/>
          <a:p>
            <a:pPr algn="ctr"/>
            <a:r>
              <a:rPr lang="en-US" sz="4800"/>
              <a:t>Step Four </a:t>
            </a:r>
          </a:p>
        </p:txBody>
      </p:sp>
      <p:sp>
        <p:nvSpPr>
          <p:cNvPr id="34818" name="Rectangle 2"/>
          <p:cNvSpPr>
            <a:spLocks noChangeArrowheads="1"/>
          </p:cNvSpPr>
          <p:nvPr>
            <p:ph type="body" idx="1"/>
          </p:nvPr>
        </p:nvSpPr>
        <p:spPr bwMode="auto">
          <a:xfrm>
            <a:off x="304800" y="990600"/>
            <a:ext cx="8610600" cy="5562600"/>
          </a:xfrm>
          <a:noFill/>
          <a:ln>
            <a:miter lim="800000"/>
            <a:headEnd/>
            <a:tailEnd/>
          </a:ln>
          <a:effectLst>
            <a:outerShdw blurRad="38100" dist="38099" dir="2700000" algn="ctr" rotWithShape="0">
              <a:schemeClr val="bg2">
                <a:alpha val="99962"/>
              </a:schemeClr>
            </a:outerShdw>
          </a:effectLst>
        </p:spPr>
        <p:txBody>
          <a:bodyPr wrap="square" lIns="38100" tIns="38100" rIns="38100" bIns="38100" numCol="1" anchor="t" anchorCtr="0" compatLnSpc="1">
            <a:prstTxWarp prst="textNoShape">
              <a:avLst/>
            </a:prstTxWarp>
          </a:bodyPr>
          <a:lstStyle/>
          <a:p>
            <a:pPr marL="0" indent="0">
              <a:spcBef>
                <a:spcPct val="0"/>
              </a:spcBef>
              <a:buFont typeface="Wingdings" pitchFamily="-72" charset="2"/>
              <a:buNone/>
            </a:pPr>
            <a:r>
              <a:rPr lang="en-US" sz="3800">
                <a:solidFill>
                  <a:srgbClr val="800000"/>
                </a:solidFill>
              </a:rPr>
              <a:t>Hypothesis</a:t>
            </a:r>
            <a:endParaRPr lang="en-US"/>
          </a:p>
          <a:p>
            <a:pPr marL="0" indent="0">
              <a:buFont typeface="Tahoma" pitchFamily="-72" charset="0"/>
              <a:buChar char="-"/>
            </a:pPr>
            <a:r>
              <a:rPr lang="en-US"/>
              <a:t>The student plans how to solve the problem. They think about the type of operation that needs to be applied. </a:t>
            </a:r>
          </a:p>
          <a:p>
            <a:pPr marL="0" indent="0">
              <a:spcBef>
                <a:spcPts val="700"/>
              </a:spcBef>
              <a:buFont typeface="Wingdings" pitchFamily="-72" charset="2"/>
              <a:buNone/>
            </a:pPr>
            <a:endParaRPr lang="en-US" sz="2800"/>
          </a:p>
          <a:p>
            <a:pPr marL="0" indent="0">
              <a:spcBef>
                <a:spcPts val="700"/>
              </a:spcBef>
              <a:buFont typeface="Wingdings" pitchFamily="-72" charset="2"/>
              <a:buNone/>
            </a:pPr>
            <a:r>
              <a:rPr lang="en-US" sz="2800"/>
              <a:t>SAY: “How many steps and operations are needed?” “I need to write the operation symbols that will be used.”</a:t>
            </a:r>
            <a:endParaRPr lang="en-US"/>
          </a:p>
          <a:p>
            <a:pPr marL="0" indent="0">
              <a:spcBef>
                <a:spcPts val="700"/>
              </a:spcBef>
              <a:buFont typeface="Wingdings" pitchFamily="-72" charset="2"/>
              <a:buNone/>
            </a:pPr>
            <a:r>
              <a:rPr lang="en-US" sz="2800"/>
              <a:t>ASK: “If I….., what will I get? If I…., then what do I do next?”  “How many steps are needed?”</a:t>
            </a:r>
            <a:endParaRPr lang="en-US"/>
          </a:p>
          <a:p>
            <a:pPr marL="0" indent="0">
              <a:spcBef>
                <a:spcPts val="700"/>
              </a:spcBef>
              <a:buFont typeface="Wingdings" pitchFamily="-72" charset="2"/>
              <a:buNone/>
            </a:pPr>
            <a:r>
              <a:rPr lang="en-US" sz="2800"/>
              <a:t>CHECK: “Does the plan make sense?"</a:t>
            </a:r>
          </a:p>
        </p:txBody>
      </p:sp>
    </p:spTree>
  </p:cSld>
  <p:clrMapOvr>
    <a:masterClrMapping/>
  </p:clrMapOvr>
  <p:transition>
    <p:cover dir="r"/>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5" name="Rectangle 1"/>
          <p:cNvSpPr>
            <a:spLocks noChangeArrowheads="1"/>
          </p:cNvSpPr>
          <p:nvPr>
            <p:ph type="title"/>
          </p:nvPr>
        </p:nvSpPr>
        <p:spPr bwMode="auto">
          <a:xfrm>
            <a:off x="914400" y="152400"/>
            <a:ext cx="7772400" cy="1143000"/>
          </a:xfrm>
          <a:noFill/>
          <a:ln>
            <a:miter lim="800000"/>
            <a:headEnd/>
            <a:tailEnd/>
          </a:ln>
        </p:spPr>
        <p:txBody>
          <a:bodyPr wrap="square" lIns="38100" tIns="38100" rIns="38100" bIns="38100" numCol="1" anchor="ctr" anchorCtr="0" compatLnSpc="1">
            <a:prstTxWarp prst="textNoShape">
              <a:avLst/>
            </a:prstTxWarp>
          </a:bodyPr>
          <a:lstStyle/>
          <a:p>
            <a:pPr algn="ctr"/>
            <a:r>
              <a:rPr lang="en-US">
                <a:solidFill>
                  <a:schemeClr val="tx1"/>
                </a:solidFill>
                <a:latin typeface="Arial Bold Italic" pitchFamily="-72" charset="0"/>
                <a:ea typeface="Arial Bold Italic" pitchFamily="-72" charset="0"/>
                <a:cs typeface="Arial Bold Italic" pitchFamily="-72" charset="0"/>
                <a:sym typeface="Arial Bold Italic" pitchFamily="-72" charset="0"/>
              </a:rPr>
              <a:t>Step Five </a:t>
            </a:r>
            <a:endParaRPr lang="en-US">
              <a:solidFill>
                <a:schemeClr val="tx1"/>
              </a:solidFill>
              <a:latin typeface="Arial Bold Italic" pitchFamily="-72" charset="0"/>
              <a:ea typeface="ヒラギノ角ゴ ProN W6" pitchFamily="-72" charset="-128"/>
              <a:cs typeface="ヒラギノ角ゴ ProN W6" pitchFamily="-72" charset="-128"/>
              <a:sym typeface="Arial Bold Italic" pitchFamily="-72" charset="0"/>
            </a:endParaRPr>
          </a:p>
        </p:txBody>
      </p:sp>
      <p:sp>
        <p:nvSpPr>
          <p:cNvPr id="36866" name="Rectangle 2"/>
          <p:cNvSpPr>
            <a:spLocks noChangeArrowheads="1"/>
          </p:cNvSpPr>
          <p:nvPr>
            <p:ph type="body" idx="1"/>
          </p:nvPr>
        </p:nvSpPr>
        <p:spPr bwMode="auto">
          <a:xfrm>
            <a:off x="304800" y="1219200"/>
            <a:ext cx="8610600" cy="5181600"/>
          </a:xfrm>
          <a:noFill/>
          <a:ln w="12700">
            <a:miter lim="800000"/>
            <a:headEnd/>
            <a:tailEnd/>
          </a:ln>
        </p:spPr>
        <p:txBody>
          <a:bodyPr wrap="square" lIns="38100" tIns="38100" rIns="38100" bIns="38100" numCol="1" anchor="t" anchorCtr="0" compatLnSpc="1">
            <a:prstTxWarp prst="textNoShape">
              <a:avLst/>
            </a:prstTxWarp>
          </a:bodyPr>
          <a:lstStyle/>
          <a:p>
            <a:pPr marL="0" indent="0">
              <a:spcBef>
                <a:spcPct val="0"/>
              </a:spcBef>
              <a:buFont typeface="Wingdings" pitchFamily="-72" charset="2"/>
              <a:buNone/>
            </a:pPr>
            <a:r>
              <a:rPr lang="en-US" sz="3600">
                <a:solidFill>
                  <a:srgbClr val="2940B4"/>
                </a:solidFill>
              </a:rPr>
              <a:t>Estimate</a:t>
            </a:r>
            <a:endParaRPr lang="en-US"/>
          </a:p>
          <a:p>
            <a:pPr marL="0" indent="0">
              <a:buFont typeface="Arial" pitchFamily="-72" charset="0"/>
              <a:buChar char="-"/>
            </a:pPr>
            <a:r>
              <a:rPr lang="en-US"/>
              <a:t>Students will estimate or predict the answer. </a:t>
            </a:r>
          </a:p>
          <a:p>
            <a:pPr marL="0" indent="0">
              <a:spcBef>
                <a:spcPts val="700"/>
              </a:spcBef>
              <a:buFont typeface="Wingdings" pitchFamily="-72" charset="2"/>
              <a:buNone/>
            </a:pPr>
            <a:endParaRPr lang="en-US" sz="2800"/>
          </a:p>
          <a:p>
            <a:pPr marL="0" indent="0">
              <a:spcBef>
                <a:spcPts val="700"/>
              </a:spcBef>
              <a:buFont typeface="Wingdings" pitchFamily="-72" charset="2"/>
              <a:buNone/>
            </a:pPr>
            <a:r>
              <a:rPr lang="en-US" sz="2800"/>
              <a:t>SAY: “Round the numbers. Do this in my head. Write my answer down.”</a:t>
            </a:r>
            <a:endParaRPr lang="en-US"/>
          </a:p>
          <a:p>
            <a:pPr marL="0" indent="0">
              <a:spcBef>
                <a:spcPts val="700"/>
              </a:spcBef>
              <a:buFont typeface="Wingdings" pitchFamily="-72" charset="2"/>
              <a:buNone/>
            </a:pPr>
            <a:r>
              <a:rPr lang="en-US" sz="2800"/>
              <a:t>ASK: “Did I round up and down? Did I write down my estimate?”</a:t>
            </a:r>
            <a:endParaRPr lang="en-US"/>
          </a:p>
          <a:p>
            <a:pPr marL="0" indent="0">
              <a:spcBef>
                <a:spcPts val="700"/>
              </a:spcBef>
              <a:buFont typeface="Wingdings" pitchFamily="-72" charset="2"/>
              <a:buNone/>
            </a:pPr>
            <a:r>
              <a:rPr lang="en-US" sz="2800"/>
              <a:t>CHECK: “Did I use all the important information?” </a:t>
            </a:r>
          </a:p>
        </p:txBody>
      </p:sp>
    </p:spTree>
  </p:cSld>
  <p:clrMapOvr>
    <a:masterClrMapping/>
  </p:clrMapOvr>
  <p:transition>
    <p:cover dir="r"/>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8913" name="Picture 1"/>
          <p:cNvPicPr>
            <a:picLocks noChangeAspect="1" noChangeArrowheads="1"/>
          </p:cNvPicPr>
          <p:nvPr/>
        </p:nvPicPr>
        <p:blipFill>
          <a:blip r:embed="rId3"/>
          <a:srcRect/>
          <a:stretch>
            <a:fillRect/>
          </a:stretch>
        </p:blipFill>
        <p:spPr bwMode="auto">
          <a:xfrm>
            <a:off x="-1588" y="-1588"/>
            <a:ext cx="9145588" cy="6859588"/>
          </a:xfrm>
          <a:prstGeom prst="rect">
            <a:avLst/>
          </a:prstGeom>
          <a:noFill/>
          <a:ln w="9525">
            <a:noFill/>
            <a:miter lim="800000"/>
            <a:headEnd/>
            <a:tailEnd/>
          </a:ln>
        </p:spPr>
      </p:pic>
      <p:pic>
        <p:nvPicPr>
          <p:cNvPr id="38914" name="Picture 2"/>
          <p:cNvPicPr>
            <a:picLocks noChangeAspect="1" noChangeArrowheads="1"/>
          </p:cNvPicPr>
          <p:nvPr/>
        </p:nvPicPr>
        <p:blipFill>
          <a:blip r:embed="rId4"/>
          <a:srcRect/>
          <a:stretch>
            <a:fillRect/>
          </a:stretch>
        </p:blipFill>
        <p:spPr bwMode="auto">
          <a:xfrm>
            <a:off x="1150938" y="1676400"/>
            <a:ext cx="6697662" cy="123825"/>
          </a:xfrm>
          <a:prstGeom prst="rect">
            <a:avLst/>
          </a:prstGeom>
          <a:noFill/>
          <a:ln w="9525">
            <a:noFill/>
            <a:miter lim="800000"/>
            <a:headEnd/>
            <a:tailEnd/>
          </a:ln>
        </p:spPr>
      </p:pic>
      <p:sp>
        <p:nvSpPr>
          <p:cNvPr id="38915" name="Text Box 3"/>
          <p:cNvSpPr txBox="1">
            <a:spLocks noChangeArrowheads="1"/>
          </p:cNvSpPr>
          <p:nvPr/>
        </p:nvSpPr>
        <p:spPr bwMode="auto">
          <a:xfrm>
            <a:off x="8170863" y="6315075"/>
            <a:ext cx="287337" cy="279400"/>
          </a:xfrm>
          <a:prstGeom prst="rect">
            <a:avLst/>
          </a:prstGeom>
          <a:noFill/>
          <a:ln w="9525">
            <a:noFill/>
            <a:miter lim="800000"/>
            <a:headEnd/>
            <a:tailEnd/>
          </a:ln>
          <a:effectLst/>
        </p:spPr>
        <p:txBody>
          <a:bodyPr wrap="none">
            <a:prstTxWarp prst="textNoShape">
              <a:avLst/>
            </a:prstTxWarp>
          </a:bodyPr>
          <a:lstStyle/>
          <a:p>
            <a:pPr algn="r"/>
            <a:fld id="{14D506DA-E1F0-4B68-ADB9-E6A81B6052B2}" type="slidenum">
              <a:rPr lang="en-US" sz="1400">
                <a:solidFill>
                  <a:schemeClr val="tx1"/>
                </a:solidFill>
                <a:latin typeface="Arial" pitchFamily="-72" charset="0"/>
                <a:ea typeface="Arial" pitchFamily="-72" charset="0"/>
                <a:cs typeface="Arial" pitchFamily="-72" charset="0"/>
                <a:sym typeface="Arial" pitchFamily="-72" charset="0"/>
              </a:rPr>
              <a:pPr algn="r"/>
              <a:t>12</a:t>
            </a:fld>
            <a:endParaRPr lang="en-US" sz="1400">
              <a:solidFill>
                <a:schemeClr val="tx1"/>
              </a:solidFill>
              <a:latin typeface="Arial" pitchFamily="-72" charset="0"/>
              <a:ea typeface="Arial" pitchFamily="-72" charset="0"/>
              <a:cs typeface="Arial" pitchFamily="-72" charset="0"/>
              <a:sym typeface="Arial" pitchFamily="-72" charset="0"/>
            </a:endParaRPr>
          </a:p>
        </p:txBody>
      </p:sp>
      <p:sp>
        <p:nvSpPr>
          <p:cNvPr id="38916" name="Rectangle 4"/>
          <p:cNvSpPr>
            <a:spLocks noChangeArrowheads="1"/>
          </p:cNvSpPr>
          <p:nvPr>
            <p:ph type="title"/>
          </p:nvPr>
        </p:nvSpPr>
        <p:spPr bwMode="auto">
          <a:xfrm>
            <a:off x="914400" y="152400"/>
            <a:ext cx="7772400" cy="1143000"/>
          </a:xfrm>
          <a:noFill/>
          <a:ln>
            <a:miter lim="800000"/>
            <a:headEnd/>
            <a:tailEnd/>
          </a:ln>
        </p:spPr>
        <p:txBody>
          <a:bodyPr wrap="square" lIns="38100" tIns="38100" rIns="38100" bIns="38100" numCol="1" anchor="ctr" anchorCtr="0" compatLnSpc="1">
            <a:prstTxWarp prst="textNoShape">
              <a:avLst/>
            </a:prstTxWarp>
          </a:bodyPr>
          <a:lstStyle/>
          <a:p>
            <a:r>
              <a:rPr lang="en-US">
                <a:solidFill>
                  <a:srgbClr val="5D2204"/>
                </a:solidFill>
                <a:latin typeface="Arial" pitchFamily="-72" charset="0"/>
                <a:ea typeface="Arial" pitchFamily="-72" charset="0"/>
                <a:cs typeface="Arial" pitchFamily="-72" charset="0"/>
                <a:sym typeface="Arial" pitchFamily="-72" charset="0"/>
              </a:rPr>
              <a:t>Step Six</a:t>
            </a:r>
            <a:endParaRPr lang="en-US">
              <a:solidFill>
                <a:srgbClr val="5D2204"/>
              </a:solidFill>
              <a:latin typeface="Arial" pitchFamily="-72" charset="0"/>
              <a:ea typeface="ヒラギノ角ゴ ProN W3" pitchFamily="-72" charset="-128"/>
              <a:cs typeface="ヒラギノ角ゴ ProN W3" pitchFamily="-72" charset="-128"/>
              <a:sym typeface="Arial" pitchFamily="-72" charset="0"/>
            </a:endParaRPr>
          </a:p>
        </p:txBody>
      </p:sp>
      <p:sp>
        <p:nvSpPr>
          <p:cNvPr id="38917" name="Rectangle 5"/>
          <p:cNvSpPr>
            <a:spLocks noChangeArrowheads="1"/>
          </p:cNvSpPr>
          <p:nvPr>
            <p:ph type="body" idx="1"/>
          </p:nvPr>
        </p:nvSpPr>
        <p:spPr bwMode="auto">
          <a:xfrm>
            <a:off x="304800" y="1219200"/>
            <a:ext cx="8610600" cy="5181600"/>
          </a:xfrm>
          <a:noFill/>
          <a:ln>
            <a:miter lim="800000"/>
            <a:headEnd/>
            <a:tailEnd/>
          </a:ln>
        </p:spPr>
        <p:txBody>
          <a:bodyPr wrap="square" lIns="38100" tIns="38100" rIns="38100" bIns="38100" numCol="1" anchor="t" anchorCtr="0" compatLnSpc="1">
            <a:prstTxWarp prst="textNoShape">
              <a:avLst/>
            </a:prstTxWarp>
          </a:bodyPr>
          <a:lstStyle/>
          <a:p>
            <a:pPr marL="0" indent="0">
              <a:spcBef>
                <a:spcPct val="0"/>
              </a:spcBef>
              <a:buFont typeface="Arial" pitchFamily="-72" charset="0"/>
              <a:buNone/>
            </a:pPr>
            <a:r>
              <a:rPr lang="en-US" sz="3800">
                <a:solidFill>
                  <a:srgbClr val="0A8E3D"/>
                </a:solidFill>
              </a:rPr>
              <a:t>Compute</a:t>
            </a:r>
            <a:endParaRPr lang="en-US"/>
          </a:p>
          <a:p>
            <a:pPr marL="0" indent="0">
              <a:buClr>
                <a:srgbClr val="5D2204"/>
              </a:buClr>
              <a:buFont typeface="Wingdings" pitchFamily="-72" charset="2"/>
              <a:buChar char="-"/>
            </a:pPr>
            <a:r>
              <a:rPr lang="en-US">
                <a:solidFill>
                  <a:srgbClr val="5D2204"/>
                </a:solidFill>
              </a:rPr>
              <a:t>Students will do the arithmetic. Students will compare their answers against their estimate.</a:t>
            </a:r>
            <a:endParaRPr lang="en-US"/>
          </a:p>
          <a:p>
            <a:pPr marL="0" indent="0">
              <a:spcBef>
                <a:spcPts val="700"/>
              </a:spcBef>
              <a:buFont typeface="Arial" pitchFamily="-72" charset="0"/>
              <a:buNone/>
            </a:pPr>
            <a:endParaRPr lang="en-US" sz="2800">
              <a:solidFill>
                <a:srgbClr val="5D2204"/>
              </a:solidFill>
            </a:endParaRPr>
          </a:p>
          <a:p>
            <a:pPr marL="0" indent="0">
              <a:spcBef>
                <a:spcPts val="700"/>
              </a:spcBef>
              <a:buFont typeface="Arial" pitchFamily="-72" charset="0"/>
              <a:buNone/>
            </a:pPr>
            <a:r>
              <a:rPr lang="en-US" sz="2800">
                <a:solidFill>
                  <a:srgbClr val="5D2204"/>
                </a:solidFill>
              </a:rPr>
              <a:t>SAY: “Do the operations in the correct order.”</a:t>
            </a:r>
            <a:endParaRPr lang="en-US"/>
          </a:p>
          <a:p>
            <a:pPr marL="0" indent="0">
              <a:spcBef>
                <a:spcPts val="700"/>
              </a:spcBef>
              <a:buFont typeface="Arial" pitchFamily="-72" charset="0"/>
              <a:buNone/>
            </a:pPr>
            <a:r>
              <a:rPr lang="en-US" sz="2800">
                <a:solidFill>
                  <a:srgbClr val="5D2204"/>
                </a:solidFill>
              </a:rPr>
              <a:t>ASK: “How does my answer compare with my estimate?” “Does my answer make sense?” “Are my symbols and numbers correct?”</a:t>
            </a:r>
            <a:endParaRPr lang="en-US"/>
          </a:p>
          <a:p>
            <a:pPr marL="0" indent="0">
              <a:spcBef>
                <a:spcPts val="700"/>
              </a:spcBef>
              <a:buFont typeface="Arial" pitchFamily="-72" charset="0"/>
              <a:buNone/>
            </a:pPr>
            <a:r>
              <a:rPr lang="en-US" sz="2800">
                <a:solidFill>
                  <a:srgbClr val="5D2204"/>
                </a:solidFill>
              </a:rPr>
              <a:t>CHECK: “Are the operations done and in the right order?”</a:t>
            </a:r>
          </a:p>
        </p:txBody>
      </p:sp>
    </p:spTree>
  </p:cSld>
  <p:clrMapOvr>
    <a:masterClrMapping/>
  </p:clrMapOvr>
  <p:transition>
    <p:cover dir="r"/>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1" name="Rectangle 1"/>
          <p:cNvSpPr>
            <a:spLocks noChangeArrowheads="1"/>
          </p:cNvSpPr>
          <p:nvPr>
            <p:ph type="title"/>
          </p:nvPr>
        </p:nvSpPr>
        <p:spPr bwMode="auto">
          <a:xfrm>
            <a:off x="914400" y="152400"/>
            <a:ext cx="7772400" cy="1143000"/>
          </a:xfrm>
          <a:noFill/>
          <a:ln>
            <a:miter lim="800000"/>
            <a:headEnd/>
            <a:tailEnd/>
          </a:ln>
          <a:effectLst>
            <a:outerShdw blurRad="50800" dist="25398" dir="2700000" algn="ctr" rotWithShape="0">
              <a:schemeClr val="bg2">
                <a:alpha val="75000"/>
              </a:schemeClr>
            </a:outerShdw>
          </a:effectLst>
        </p:spPr>
        <p:txBody>
          <a:bodyPr wrap="square" lIns="38100" tIns="38100" rIns="38100" bIns="38100" numCol="1" anchor="ctr" anchorCtr="0" compatLnSpc="1">
            <a:prstTxWarp prst="textNoShape">
              <a:avLst/>
            </a:prstTxWarp>
          </a:bodyPr>
          <a:lstStyle/>
          <a:p>
            <a:r>
              <a:rPr lang="en-US"/>
              <a:t>Step Seven</a:t>
            </a:r>
          </a:p>
        </p:txBody>
      </p:sp>
      <p:sp>
        <p:nvSpPr>
          <p:cNvPr id="40962" name="Rectangle 2"/>
          <p:cNvSpPr>
            <a:spLocks noChangeArrowheads="1"/>
          </p:cNvSpPr>
          <p:nvPr>
            <p:ph type="body" idx="1"/>
          </p:nvPr>
        </p:nvSpPr>
        <p:spPr bwMode="auto">
          <a:xfrm>
            <a:off x="304800" y="990600"/>
            <a:ext cx="8610600" cy="5181600"/>
          </a:xfrm>
          <a:noFill/>
          <a:ln>
            <a:miter lim="800000"/>
            <a:headEnd/>
            <a:tailEnd/>
          </a:ln>
          <a:effectLst>
            <a:outerShdw blurRad="50800" dist="12700" dir="2700000" algn="ctr" rotWithShape="0">
              <a:schemeClr val="bg2">
                <a:alpha val="75000"/>
              </a:schemeClr>
            </a:outerShdw>
          </a:effectLst>
        </p:spPr>
        <p:txBody>
          <a:bodyPr wrap="square" lIns="38100" tIns="38100" rIns="38100" bIns="38100" numCol="1" anchor="t" anchorCtr="0" compatLnSpc="1">
            <a:prstTxWarp prst="textNoShape">
              <a:avLst/>
            </a:prstTxWarp>
          </a:bodyPr>
          <a:lstStyle/>
          <a:p>
            <a:pPr marL="0" indent="0">
              <a:spcBef>
                <a:spcPct val="0"/>
              </a:spcBef>
              <a:buFont typeface="Wingdings" pitchFamily="-72" charset="2"/>
              <a:buNone/>
            </a:pPr>
            <a:r>
              <a:rPr lang="en-US" sz="3800">
                <a:solidFill>
                  <a:srgbClr val="FFCC00"/>
                </a:solidFill>
              </a:rPr>
              <a:t>Check</a:t>
            </a:r>
            <a:endParaRPr lang="en-US"/>
          </a:p>
          <a:p>
            <a:pPr marL="0" indent="0">
              <a:buFont typeface="Arial" pitchFamily="-72" charset="0"/>
              <a:buChar char="-"/>
            </a:pPr>
            <a:r>
              <a:rPr lang="en-US"/>
              <a:t>Students will check to make sure everything is right. They will make sure they used the correct procedures and their answer is correct.</a:t>
            </a:r>
          </a:p>
          <a:p>
            <a:pPr marL="0" indent="0">
              <a:spcBef>
                <a:spcPts val="700"/>
              </a:spcBef>
              <a:buFont typeface="Wingdings" pitchFamily="-72" charset="2"/>
              <a:buNone/>
            </a:pPr>
            <a:endParaRPr lang="en-US" sz="2800"/>
          </a:p>
          <a:p>
            <a:pPr marL="0" indent="0">
              <a:spcBef>
                <a:spcPts val="700"/>
              </a:spcBef>
              <a:buFont typeface="Wingdings" pitchFamily="-72" charset="2"/>
              <a:buNone/>
            </a:pPr>
            <a:r>
              <a:rPr lang="en-US" sz="2800"/>
              <a:t>SAY: “Check the plan to make sure it is right.”</a:t>
            </a:r>
            <a:endParaRPr lang="en-US"/>
          </a:p>
          <a:p>
            <a:pPr marL="0" indent="0">
              <a:spcBef>
                <a:spcPts val="700"/>
              </a:spcBef>
              <a:buFont typeface="Wingdings" pitchFamily="-72" charset="2"/>
              <a:buNone/>
            </a:pPr>
            <a:r>
              <a:rPr lang="en-US" sz="2800"/>
              <a:t>ASK: “Have I checked every step?” “Have I checked if my answer is right?”</a:t>
            </a:r>
            <a:endParaRPr lang="en-US"/>
          </a:p>
          <a:p>
            <a:pPr marL="0" indent="0">
              <a:spcBef>
                <a:spcPts val="700"/>
              </a:spcBef>
              <a:buFont typeface="Wingdings" pitchFamily="-72" charset="2"/>
              <a:buNone/>
            </a:pPr>
            <a:r>
              <a:rPr lang="en-US" sz="2800"/>
              <a:t>CHECK: “Did I go back and check everything? Is everything right?” “If not, do I need to ask for help?”</a:t>
            </a:r>
          </a:p>
        </p:txBody>
      </p:sp>
    </p:spTree>
  </p:cSld>
  <p:clrMapOvr>
    <a:masterClrMapping/>
  </p:clrMapOvr>
  <p:transition>
    <p:cover dir="r"/>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09" name="Rectangle 1"/>
          <p:cNvSpPr>
            <a:spLocks noChangeArrowheads="1"/>
          </p:cNvSpPr>
          <p:nvPr>
            <p:ph type="title"/>
          </p:nvPr>
        </p:nvSpPr>
        <p:spPr bwMode="auto">
          <a:xfrm>
            <a:off x="914400" y="0"/>
            <a:ext cx="7772400" cy="1447800"/>
          </a:xfrm>
          <a:noFill/>
          <a:ln>
            <a:miter lim="800000"/>
            <a:headEnd/>
            <a:tailEnd/>
          </a:ln>
        </p:spPr>
        <p:txBody>
          <a:bodyPr wrap="square" lIns="38100" tIns="38100" rIns="38100" bIns="38100" numCol="1" anchor="ctr" anchorCtr="0" compatLnSpc="1">
            <a:prstTxWarp prst="textNoShape">
              <a:avLst/>
            </a:prstTxWarp>
          </a:bodyPr>
          <a:lstStyle/>
          <a:p>
            <a:pPr algn="ctr"/>
            <a:r>
              <a:rPr lang="en-US"/>
              <a:t>MODEL, MODEL, MODEL</a:t>
            </a:r>
          </a:p>
        </p:txBody>
      </p:sp>
      <p:sp>
        <p:nvSpPr>
          <p:cNvPr id="43010" name="Rectangle 2"/>
          <p:cNvSpPr>
            <a:spLocks noChangeArrowheads="1"/>
          </p:cNvSpPr>
          <p:nvPr>
            <p:ph type="body" idx="1"/>
          </p:nvPr>
        </p:nvSpPr>
        <p:spPr bwMode="auto">
          <a:xfrm>
            <a:off x="533400" y="1905000"/>
            <a:ext cx="8610600" cy="5181600"/>
          </a:xfrm>
          <a:noFill/>
          <a:ln>
            <a:miter lim="800000"/>
            <a:headEnd/>
            <a:tailEnd/>
          </a:ln>
        </p:spPr>
        <p:txBody>
          <a:bodyPr wrap="square" lIns="38100" tIns="38100" rIns="38100" bIns="38100" numCol="1" anchor="t" anchorCtr="0" compatLnSpc="1">
            <a:prstTxWarp prst="textNoShape">
              <a:avLst/>
            </a:prstTxWarp>
          </a:bodyPr>
          <a:lstStyle/>
          <a:p>
            <a:pPr marL="0" indent="0">
              <a:spcBef>
                <a:spcPct val="0"/>
              </a:spcBef>
              <a:buFont typeface="Times" pitchFamily="-72" charset="0"/>
              <a:buChar char="•"/>
            </a:pPr>
            <a:r>
              <a:rPr lang="en-US" sz="2800">
                <a:latin typeface="Arial Italic" pitchFamily="-72" charset="0"/>
                <a:ea typeface="Arial Italic" pitchFamily="-72" charset="0"/>
                <a:cs typeface="Arial Italic" pitchFamily="-72" charset="0"/>
                <a:sym typeface="Arial Italic" pitchFamily="-72" charset="0"/>
              </a:rPr>
              <a:t>In order for the SAY, ASK, CHECK strategy to work along with the Seven-Step Process it needs to be modeled!!!</a:t>
            </a:r>
            <a:endParaRPr lang="en-US"/>
          </a:p>
          <a:p>
            <a:pPr marL="0" indent="0">
              <a:spcBef>
                <a:spcPts val="700"/>
              </a:spcBef>
              <a:buFont typeface="Times" pitchFamily="-72" charset="0"/>
              <a:buChar char="•"/>
            </a:pPr>
            <a:endParaRPr lang="en-US" sz="2800">
              <a:latin typeface="Arial Italic" pitchFamily="-72" charset="0"/>
              <a:sym typeface="Arial Italic" pitchFamily="-72" charset="0"/>
            </a:endParaRPr>
          </a:p>
          <a:p>
            <a:pPr marL="0" indent="0">
              <a:spcBef>
                <a:spcPts val="700"/>
              </a:spcBef>
              <a:buFont typeface="Times" pitchFamily="-72" charset="0"/>
              <a:buChar char="•"/>
            </a:pPr>
            <a:r>
              <a:rPr lang="en-US" sz="2800">
                <a:latin typeface="Arial Italic" pitchFamily="-72" charset="0"/>
                <a:ea typeface="Arial Italic" pitchFamily="-72" charset="0"/>
                <a:cs typeface="Arial Italic" pitchFamily="-72" charset="0"/>
                <a:sym typeface="Arial Italic" pitchFamily="-72" charset="0"/>
              </a:rPr>
              <a:t>Explicit Instruction is crucial.</a:t>
            </a:r>
            <a:endParaRPr lang="en-US" sz="2800">
              <a:latin typeface="Arial Italic" pitchFamily="-72" charset="0"/>
              <a:sym typeface="Arial Italic" pitchFamily="-72" charset="0"/>
            </a:endParaRPr>
          </a:p>
        </p:txBody>
      </p:sp>
    </p:spTree>
  </p:cSld>
  <p:clrMapOvr>
    <a:masterClrMapping/>
  </p:clrMapOvr>
  <p:transition>
    <p:cover dir="r"/>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7" name="Rectangle 1"/>
          <p:cNvSpPr>
            <a:spLocks noChangeArrowheads="1"/>
          </p:cNvSpPr>
          <p:nvPr>
            <p:ph type="title"/>
          </p:nvPr>
        </p:nvSpPr>
        <p:spPr bwMode="auto">
          <a:xfrm>
            <a:off x="609600" y="0"/>
            <a:ext cx="7772400" cy="1524000"/>
          </a:xfrm>
          <a:noFill/>
          <a:ln>
            <a:miter lim="800000"/>
            <a:headEnd/>
            <a:tailEnd/>
          </a:ln>
        </p:spPr>
        <p:txBody>
          <a:bodyPr wrap="square" lIns="38100" tIns="38100" rIns="38100" bIns="38100" numCol="1" anchor="ctr" anchorCtr="0" compatLnSpc="1">
            <a:prstTxWarp prst="textNoShape">
              <a:avLst/>
            </a:prstTxWarp>
          </a:bodyPr>
          <a:lstStyle/>
          <a:p>
            <a:pPr algn="ctr"/>
            <a:r>
              <a:rPr lang="en-US">
                <a:solidFill>
                  <a:schemeClr val="tx1"/>
                </a:solidFill>
                <a:latin typeface="Arial Bold Italic" pitchFamily="-72" charset="0"/>
                <a:ea typeface="Arial Bold Italic" pitchFamily="-72" charset="0"/>
                <a:cs typeface="Arial Bold Italic" pitchFamily="-72" charset="0"/>
                <a:sym typeface="Arial Bold Italic" pitchFamily="-72" charset="0"/>
              </a:rPr>
              <a:t>Explicit Instruction</a:t>
            </a:r>
            <a:endParaRPr lang="en-US">
              <a:solidFill>
                <a:schemeClr val="tx1"/>
              </a:solidFill>
              <a:latin typeface="Arial Bold Italic" pitchFamily="-72" charset="0"/>
              <a:ea typeface="ヒラギノ角ゴ ProN W6" pitchFamily="-72" charset="-128"/>
              <a:cs typeface="ヒラギノ角ゴ ProN W6" pitchFamily="-72" charset="-128"/>
              <a:sym typeface="Arial Bold Italic" pitchFamily="-72" charset="0"/>
            </a:endParaRPr>
          </a:p>
        </p:txBody>
      </p:sp>
      <p:sp>
        <p:nvSpPr>
          <p:cNvPr id="45058" name="Rectangle 2"/>
          <p:cNvSpPr>
            <a:spLocks noChangeArrowheads="1"/>
          </p:cNvSpPr>
          <p:nvPr>
            <p:ph type="body" idx="1"/>
          </p:nvPr>
        </p:nvSpPr>
        <p:spPr bwMode="auto">
          <a:xfrm>
            <a:off x="304800" y="1676400"/>
            <a:ext cx="8610600" cy="5181600"/>
          </a:xfrm>
          <a:noFill/>
          <a:ln>
            <a:miter lim="800000"/>
            <a:headEnd/>
            <a:tailEnd/>
          </a:ln>
        </p:spPr>
        <p:txBody>
          <a:bodyPr wrap="square" lIns="38100" tIns="38100" rIns="38100" bIns="38100" numCol="1" anchor="t" anchorCtr="0" compatLnSpc="1">
            <a:prstTxWarp prst="textNoShape">
              <a:avLst/>
            </a:prstTxWarp>
          </a:bodyPr>
          <a:lstStyle/>
          <a:p>
            <a:pPr marL="0" indent="0">
              <a:spcBef>
                <a:spcPct val="0"/>
              </a:spcBef>
              <a:buFont typeface="Times" pitchFamily="-72" charset="0"/>
              <a:buChar char="•"/>
            </a:pPr>
            <a:r>
              <a:rPr lang="en-US" sz="2400">
                <a:solidFill>
                  <a:srgbClr val="000000"/>
                </a:solidFill>
              </a:rPr>
              <a:t> A few ways to effectively teach and model strategies and procedures. These can be used to teach each step.</a:t>
            </a:r>
            <a:endParaRPr lang="en-US"/>
          </a:p>
          <a:p>
            <a:pPr marL="0" indent="0">
              <a:spcBef>
                <a:spcPts val="600"/>
              </a:spcBef>
              <a:buFont typeface="Times" pitchFamily="-72" charset="0"/>
              <a:buChar char="•"/>
            </a:pPr>
            <a:endParaRPr lang="en-US" sz="2400">
              <a:solidFill>
                <a:srgbClr val="000000"/>
              </a:solidFill>
            </a:endParaRPr>
          </a:p>
          <a:p>
            <a:pPr marL="0" indent="0">
              <a:spcBef>
                <a:spcPts val="600"/>
              </a:spcBef>
              <a:buFont typeface="Times" pitchFamily="-72" charset="0"/>
              <a:buChar char="•"/>
            </a:pPr>
            <a:r>
              <a:rPr lang="en-US" sz="2400">
                <a:solidFill>
                  <a:srgbClr val="000000"/>
                </a:solidFill>
              </a:rPr>
              <a:t> Drill-Repetition and Practice-Review</a:t>
            </a:r>
            <a:endParaRPr lang="en-US"/>
          </a:p>
          <a:p>
            <a:pPr marL="0" indent="0">
              <a:spcBef>
                <a:spcPts val="600"/>
              </a:spcBef>
              <a:buFont typeface="Wingdings" pitchFamily="-72" charset="2"/>
              <a:buChar char="Ø"/>
            </a:pPr>
            <a:r>
              <a:rPr lang="en-US" sz="2400">
                <a:solidFill>
                  <a:srgbClr val="000000"/>
                </a:solidFill>
              </a:rPr>
              <a:t> Includes repeated practice, using similar or the same problems, providing ongoing and positive feedback.</a:t>
            </a:r>
            <a:endParaRPr lang="en-US"/>
          </a:p>
          <a:p>
            <a:pPr marL="0" indent="0">
              <a:spcBef>
                <a:spcPts val="600"/>
              </a:spcBef>
              <a:buFont typeface="Wingdings" pitchFamily="-72" charset="2"/>
              <a:buChar char="Ø"/>
            </a:pPr>
            <a:r>
              <a:rPr lang="en-US" sz="2400">
                <a:solidFill>
                  <a:srgbClr val="000000"/>
                </a:solidFill>
              </a:rPr>
              <a:t>Example: Paraphrasing routine is taught and then students practice individually and with peers.</a:t>
            </a:r>
          </a:p>
        </p:txBody>
      </p:sp>
    </p:spTree>
  </p:cSld>
  <p:clrMapOvr>
    <a:masterClrMapping/>
  </p:clrMapOvr>
  <p:transition>
    <p:cover dir="r"/>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5" name="Rectangle 1"/>
          <p:cNvSpPr>
            <a:spLocks noChangeArrowheads="1"/>
          </p:cNvSpPr>
          <p:nvPr>
            <p:ph type="title"/>
          </p:nvPr>
        </p:nvSpPr>
        <p:spPr bwMode="auto">
          <a:xfrm>
            <a:off x="914400" y="0"/>
            <a:ext cx="7772400" cy="1447800"/>
          </a:xfrm>
          <a:noFill/>
          <a:ln>
            <a:miter lim="800000"/>
            <a:headEnd/>
            <a:tailEnd/>
          </a:ln>
          <a:effectLst>
            <a:outerShdw blurRad="38100" dist="38099" dir="2700000" algn="ctr" rotWithShape="0">
              <a:schemeClr val="bg2">
                <a:alpha val="99962"/>
              </a:schemeClr>
            </a:outerShdw>
          </a:effectLst>
        </p:spPr>
        <p:txBody>
          <a:bodyPr wrap="square" lIns="38100" tIns="38100" rIns="38100" bIns="38100" numCol="1" anchor="ctr" anchorCtr="0" compatLnSpc="1">
            <a:prstTxWarp prst="textNoShape">
              <a:avLst/>
            </a:prstTxWarp>
          </a:bodyPr>
          <a:lstStyle/>
          <a:p>
            <a:r>
              <a:rPr lang="en-US">
                <a:solidFill>
                  <a:srgbClr val="FF2537"/>
                </a:solidFill>
              </a:rPr>
              <a:t>Explicit Instruction Continued</a:t>
            </a:r>
          </a:p>
        </p:txBody>
      </p:sp>
      <p:sp>
        <p:nvSpPr>
          <p:cNvPr id="47106" name="Rectangle 2"/>
          <p:cNvSpPr>
            <a:spLocks noChangeArrowheads="1"/>
          </p:cNvSpPr>
          <p:nvPr>
            <p:ph type="body" idx="1"/>
          </p:nvPr>
        </p:nvSpPr>
        <p:spPr bwMode="auto">
          <a:xfrm>
            <a:off x="304800" y="1524000"/>
            <a:ext cx="8610600" cy="5334000"/>
          </a:xfrm>
          <a:noFill/>
          <a:ln>
            <a:miter lim="800000"/>
            <a:headEnd/>
            <a:tailEnd/>
          </a:ln>
          <a:effectLst>
            <a:outerShdw blurRad="38100" dist="38099" dir="2700000" algn="ctr" rotWithShape="0">
              <a:schemeClr val="bg2">
                <a:alpha val="99962"/>
              </a:schemeClr>
            </a:outerShdw>
          </a:effectLst>
        </p:spPr>
        <p:txBody>
          <a:bodyPr wrap="square" lIns="38100" tIns="38100" rIns="38100" bIns="38100" numCol="1" anchor="t" anchorCtr="0" compatLnSpc="1">
            <a:prstTxWarp prst="textNoShape">
              <a:avLst/>
            </a:prstTxWarp>
          </a:bodyPr>
          <a:lstStyle/>
          <a:p>
            <a:pPr marL="0" indent="0">
              <a:buFont typeface="Times" pitchFamily="-72" charset="0"/>
              <a:buChar char="•"/>
            </a:pPr>
            <a:r>
              <a:rPr lang="en-US" sz="2400"/>
              <a:t> Group Instruction</a:t>
            </a:r>
            <a:endParaRPr lang="en-US"/>
          </a:p>
          <a:p>
            <a:pPr marL="0" indent="0">
              <a:buFont typeface="Wingdings" pitchFamily="-72" charset="2"/>
              <a:buChar char="Ø"/>
            </a:pPr>
            <a:r>
              <a:rPr lang="en-US" sz="2400"/>
              <a:t> Students with LD should be taught in small groups (5-8 students). This allows for the most interaction time between teachers and students. </a:t>
            </a:r>
            <a:endParaRPr lang="en-US"/>
          </a:p>
          <a:p>
            <a:pPr marL="0" indent="0">
              <a:buFont typeface="Lucida Grande" pitchFamily="-72" charset="0"/>
              <a:buNone/>
            </a:pPr>
            <a:endParaRPr lang="en-US" sz="2400"/>
          </a:p>
          <a:p>
            <a:pPr marL="0" indent="0">
              <a:buFont typeface="Times" pitchFamily="-72" charset="0"/>
              <a:buChar char="•"/>
            </a:pPr>
            <a:r>
              <a:rPr lang="en-US" sz="2400"/>
              <a:t> Strategy Cues</a:t>
            </a:r>
            <a:endParaRPr lang="en-US"/>
          </a:p>
          <a:p>
            <a:pPr marL="0" indent="0">
              <a:buFont typeface="Wingdings" pitchFamily="-72" charset="2"/>
              <a:buChar char="Ø"/>
            </a:pPr>
            <a:r>
              <a:rPr lang="en-US" sz="2400"/>
              <a:t> Students use cues to help remind them of the strategies. </a:t>
            </a:r>
            <a:endParaRPr lang="en-US"/>
          </a:p>
          <a:p>
            <a:pPr marL="0" indent="0">
              <a:buFont typeface="Wingdings" pitchFamily="-72" charset="2"/>
              <a:buChar char="Ø"/>
            </a:pPr>
            <a:r>
              <a:rPr lang="en-US" sz="2400"/>
              <a:t>Examples: Individual Cue Cards, Master Cue Charts and think alouds. </a:t>
            </a:r>
          </a:p>
        </p:txBody>
      </p:sp>
    </p:spTree>
  </p:cSld>
  <p:clrMapOvr>
    <a:masterClrMapping/>
  </p:clrMapOvr>
  <p:transition>
    <p:cover dir="r"/>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3" name="Line 1"/>
          <p:cNvSpPr>
            <a:spLocks noChangeShapeType="1"/>
          </p:cNvSpPr>
          <p:nvPr/>
        </p:nvSpPr>
        <p:spPr bwMode="auto">
          <a:xfrm>
            <a:off x="7962900" y="152400"/>
            <a:ext cx="0" cy="1524000"/>
          </a:xfrm>
          <a:prstGeom prst="line">
            <a:avLst/>
          </a:prstGeom>
          <a:noFill/>
          <a:ln w="9525">
            <a:solidFill>
              <a:schemeClr val="tx1"/>
            </a:solidFill>
            <a:round/>
            <a:headEnd/>
            <a:tailEnd/>
          </a:ln>
        </p:spPr>
        <p:txBody>
          <a:bodyPr lIns="0" tIns="0" rIns="0" bIns="0">
            <a:prstTxWarp prst="textNoShape">
              <a:avLst/>
            </a:prstTxWarp>
          </a:bodyPr>
          <a:lstStyle/>
          <a:p>
            <a:endParaRPr lang="en-US"/>
          </a:p>
        </p:txBody>
      </p:sp>
      <p:grpSp>
        <p:nvGrpSpPr>
          <p:cNvPr id="49154" name="Group 2"/>
          <p:cNvGrpSpPr>
            <a:grpSpLocks/>
          </p:cNvGrpSpPr>
          <p:nvPr/>
        </p:nvGrpSpPr>
        <p:grpSpPr bwMode="auto">
          <a:xfrm>
            <a:off x="8151813" y="152400"/>
            <a:ext cx="792162" cy="1293813"/>
            <a:chOff x="0" y="0"/>
            <a:chExt cx="499" cy="815"/>
          </a:xfrm>
        </p:grpSpPr>
        <p:sp>
          <p:nvSpPr>
            <p:cNvPr id="49155" name="Oval 3"/>
            <p:cNvSpPr>
              <a:spLocks/>
            </p:cNvSpPr>
            <p:nvPr/>
          </p:nvSpPr>
          <p:spPr bwMode="auto">
            <a:xfrm>
              <a:off x="0" y="0"/>
              <a:ext cx="75" cy="75"/>
            </a:xfrm>
            <a:prstGeom prst="ellipse">
              <a:avLst/>
            </a:prstGeom>
            <a:solidFill>
              <a:schemeClr val="accent1"/>
            </a:solidFill>
            <a:ln w="9525">
              <a:noFill/>
              <a:round/>
              <a:headEnd/>
              <a:tailEnd/>
            </a:ln>
          </p:spPr>
          <p:txBody>
            <a:bodyPr lIns="0" tIns="0" rIns="0" bIns="0">
              <a:prstTxWarp prst="textNoShape">
                <a:avLst/>
              </a:prstTxWarp>
            </a:bodyPr>
            <a:lstStyle/>
            <a:p>
              <a:endParaRPr lang="en-US"/>
            </a:p>
          </p:txBody>
        </p:sp>
        <p:sp>
          <p:nvSpPr>
            <p:cNvPr id="49156" name="Oval 4"/>
            <p:cNvSpPr>
              <a:spLocks/>
            </p:cNvSpPr>
            <p:nvPr/>
          </p:nvSpPr>
          <p:spPr bwMode="auto">
            <a:xfrm>
              <a:off x="105" y="0"/>
              <a:ext cx="75" cy="75"/>
            </a:xfrm>
            <a:prstGeom prst="ellipse">
              <a:avLst/>
            </a:prstGeom>
            <a:solidFill>
              <a:schemeClr val="accent1"/>
            </a:solidFill>
            <a:ln w="9525">
              <a:noFill/>
              <a:round/>
              <a:headEnd/>
              <a:tailEnd/>
            </a:ln>
          </p:spPr>
          <p:txBody>
            <a:bodyPr lIns="0" tIns="0" rIns="0" bIns="0">
              <a:prstTxWarp prst="textNoShape">
                <a:avLst/>
              </a:prstTxWarp>
            </a:bodyPr>
            <a:lstStyle/>
            <a:p>
              <a:endParaRPr lang="en-US"/>
            </a:p>
          </p:txBody>
        </p:sp>
        <p:sp>
          <p:nvSpPr>
            <p:cNvPr id="49157" name="Oval 5"/>
            <p:cNvSpPr>
              <a:spLocks/>
            </p:cNvSpPr>
            <p:nvPr/>
          </p:nvSpPr>
          <p:spPr bwMode="auto">
            <a:xfrm>
              <a:off x="211" y="0"/>
              <a:ext cx="74" cy="75"/>
            </a:xfrm>
            <a:prstGeom prst="ellipse">
              <a:avLst/>
            </a:prstGeom>
            <a:solidFill>
              <a:schemeClr val="accent1"/>
            </a:solidFill>
            <a:ln w="9525">
              <a:noFill/>
              <a:round/>
              <a:headEnd/>
              <a:tailEnd/>
            </a:ln>
          </p:spPr>
          <p:txBody>
            <a:bodyPr lIns="0" tIns="0" rIns="0" bIns="0">
              <a:prstTxWarp prst="textNoShape">
                <a:avLst/>
              </a:prstTxWarp>
            </a:bodyPr>
            <a:lstStyle/>
            <a:p>
              <a:endParaRPr lang="en-US"/>
            </a:p>
          </p:txBody>
        </p:sp>
        <p:sp>
          <p:nvSpPr>
            <p:cNvPr id="49158" name="Oval 6"/>
            <p:cNvSpPr>
              <a:spLocks/>
            </p:cNvSpPr>
            <p:nvPr/>
          </p:nvSpPr>
          <p:spPr bwMode="auto">
            <a:xfrm>
              <a:off x="0" y="105"/>
              <a:ext cx="75" cy="74"/>
            </a:xfrm>
            <a:prstGeom prst="ellipse">
              <a:avLst/>
            </a:prstGeom>
            <a:solidFill>
              <a:schemeClr val="accent1"/>
            </a:solidFill>
            <a:ln w="9525">
              <a:noFill/>
              <a:round/>
              <a:headEnd/>
              <a:tailEnd/>
            </a:ln>
          </p:spPr>
          <p:txBody>
            <a:bodyPr lIns="0" tIns="0" rIns="0" bIns="0">
              <a:prstTxWarp prst="textNoShape">
                <a:avLst/>
              </a:prstTxWarp>
            </a:bodyPr>
            <a:lstStyle/>
            <a:p>
              <a:endParaRPr lang="en-US"/>
            </a:p>
          </p:txBody>
        </p:sp>
        <p:sp>
          <p:nvSpPr>
            <p:cNvPr id="49159" name="Oval 7"/>
            <p:cNvSpPr>
              <a:spLocks/>
            </p:cNvSpPr>
            <p:nvPr/>
          </p:nvSpPr>
          <p:spPr bwMode="auto">
            <a:xfrm>
              <a:off x="105" y="105"/>
              <a:ext cx="75" cy="74"/>
            </a:xfrm>
            <a:prstGeom prst="ellipse">
              <a:avLst/>
            </a:prstGeom>
            <a:solidFill>
              <a:schemeClr val="accent1"/>
            </a:solidFill>
            <a:ln w="9525">
              <a:noFill/>
              <a:round/>
              <a:headEnd/>
              <a:tailEnd/>
            </a:ln>
          </p:spPr>
          <p:txBody>
            <a:bodyPr lIns="0" tIns="0" rIns="0" bIns="0">
              <a:prstTxWarp prst="textNoShape">
                <a:avLst/>
              </a:prstTxWarp>
            </a:bodyPr>
            <a:lstStyle/>
            <a:p>
              <a:endParaRPr lang="en-US"/>
            </a:p>
          </p:txBody>
        </p:sp>
        <p:sp>
          <p:nvSpPr>
            <p:cNvPr id="49160" name="Oval 8"/>
            <p:cNvSpPr>
              <a:spLocks/>
            </p:cNvSpPr>
            <p:nvPr/>
          </p:nvSpPr>
          <p:spPr bwMode="auto">
            <a:xfrm>
              <a:off x="211" y="105"/>
              <a:ext cx="74" cy="74"/>
            </a:xfrm>
            <a:prstGeom prst="ellipse">
              <a:avLst/>
            </a:prstGeom>
            <a:solidFill>
              <a:schemeClr val="accent1"/>
            </a:solidFill>
            <a:ln w="9525">
              <a:noFill/>
              <a:round/>
              <a:headEnd/>
              <a:tailEnd/>
            </a:ln>
          </p:spPr>
          <p:txBody>
            <a:bodyPr lIns="0" tIns="0" rIns="0" bIns="0">
              <a:prstTxWarp prst="textNoShape">
                <a:avLst/>
              </a:prstTxWarp>
            </a:bodyPr>
            <a:lstStyle/>
            <a:p>
              <a:endParaRPr lang="en-US"/>
            </a:p>
          </p:txBody>
        </p:sp>
        <p:sp>
          <p:nvSpPr>
            <p:cNvPr id="49161" name="Oval 9"/>
            <p:cNvSpPr>
              <a:spLocks/>
            </p:cNvSpPr>
            <p:nvPr/>
          </p:nvSpPr>
          <p:spPr bwMode="auto">
            <a:xfrm>
              <a:off x="317" y="105"/>
              <a:ext cx="74" cy="74"/>
            </a:xfrm>
            <a:prstGeom prst="ellipse">
              <a:avLst/>
            </a:prstGeom>
            <a:solidFill>
              <a:srgbClr val="669999"/>
            </a:solidFill>
            <a:ln w="9525">
              <a:noFill/>
              <a:round/>
              <a:headEnd/>
              <a:tailEnd/>
            </a:ln>
          </p:spPr>
          <p:txBody>
            <a:bodyPr lIns="0" tIns="0" rIns="0" bIns="0">
              <a:prstTxWarp prst="textNoShape">
                <a:avLst/>
              </a:prstTxWarp>
            </a:bodyPr>
            <a:lstStyle/>
            <a:p>
              <a:endParaRPr lang="en-US"/>
            </a:p>
          </p:txBody>
        </p:sp>
        <p:sp>
          <p:nvSpPr>
            <p:cNvPr id="49162" name="Oval 10"/>
            <p:cNvSpPr>
              <a:spLocks/>
            </p:cNvSpPr>
            <p:nvPr/>
          </p:nvSpPr>
          <p:spPr bwMode="auto">
            <a:xfrm>
              <a:off x="0" y="211"/>
              <a:ext cx="75" cy="74"/>
            </a:xfrm>
            <a:prstGeom prst="ellipse">
              <a:avLst/>
            </a:prstGeom>
            <a:solidFill>
              <a:schemeClr val="accent1"/>
            </a:solidFill>
            <a:ln w="9525">
              <a:noFill/>
              <a:round/>
              <a:headEnd/>
              <a:tailEnd/>
            </a:ln>
          </p:spPr>
          <p:txBody>
            <a:bodyPr lIns="0" tIns="0" rIns="0" bIns="0">
              <a:prstTxWarp prst="textNoShape">
                <a:avLst/>
              </a:prstTxWarp>
            </a:bodyPr>
            <a:lstStyle/>
            <a:p>
              <a:endParaRPr lang="en-US"/>
            </a:p>
          </p:txBody>
        </p:sp>
        <p:sp>
          <p:nvSpPr>
            <p:cNvPr id="49163" name="Oval 11"/>
            <p:cNvSpPr>
              <a:spLocks/>
            </p:cNvSpPr>
            <p:nvPr/>
          </p:nvSpPr>
          <p:spPr bwMode="auto">
            <a:xfrm>
              <a:off x="105" y="211"/>
              <a:ext cx="75" cy="74"/>
            </a:xfrm>
            <a:prstGeom prst="ellipse">
              <a:avLst/>
            </a:prstGeom>
            <a:solidFill>
              <a:schemeClr val="accent1"/>
            </a:solidFill>
            <a:ln w="9525">
              <a:noFill/>
              <a:round/>
              <a:headEnd/>
              <a:tailEnd/>
            </a:ln>
          </p:spPr>
          <p:txBody>
            <a:bodyPr lIns="0" tIns="0" rIns="0" bIns="0">
              <a:prstTxWarp prst="textNoShape">
                <a:avLst/>
              </a:prstTxWarp>
            </a:bodyPr>
            <a:lstStyle/>
            <a:p>
              <a:endParaRPr lang="en-US"/>
            </a:p>
          </p:txBody>
        </p:sp>
        <p:sp>
          <p:nvSpPr>
            <p:cNvPr id="49164" name="Oval 12"/>
            <p:cNvSpPr>
              <a:spLocks/>
            </p:cNvSpPr>
            <p:nvPr/>
          </p:nvSpPr>
          <p:spPr bwMode="auto">
            <a:xfrm>
              <a:off x="211" y="211"/>
              <a:ext cx="74" cy="74"/>
            </a:xfrm>
            <a:prstGeom prst="ellipse">
              <a:avLst/>
            </a:prstGeom>
            <a:solidFill>
              <a:srgbClr val="669999"/>
            </a:solidFill>
            <a:ln w="9525">
              <a:noFill/>
              <a:round/>
              <a:headEnd/>
              <a:tailEnd/>
            </a:ln>
          </p:spPr>
          <p:txBody>
            <a:bodyPr lIns="0" tIns="0" rIns="0" bIns="0">
              <a:prstTxWarp prst="textNoShape">
                <a:avLst/>
              </a:prstTxWarp>
            </a:bodyPr>
            <a:lstStyle/>
            <a:p>
              <a:endParaRPr lang="en-US"/>
            </a:p>
          </p:txBody>
        </p:sp>
        <p:sp>
          <p:nvSpPr>
            <p:cNvPr id="49165" name="Oval 13"/>
            <p:cNvSpPr>
              <a:spLocks/>
            </p:cNvSpPr>
            <p:nvPr/>
          </p:nvSpPr>
          <p:spPr bwMode="auto">
            <a:xfrm>
              <a:off x="317" y="211"/>
              <a:ext cx="74" cy="74"/>
            </a:xfrm>
            <a:prstGeom prst="ellipse">
              <a:avLst/>
            </a:prstGeom>
            <a:solidFill>
              <a:srgbClr val="669999"/>
            </a:solidFill>
            <a:ln w="9525">
              <a:noFill/>
              <a:round/>
              <a:headEnd/>
              <a:tailEnd/>
            </a:ln>
          </p:spPr>
          <p:txBody>
            <a:bodyPr lIns="0" tIns="0" rIns="0" bIns="0">
              <a:prstTxWarp prst="textNoShape">
                <a:avLst/>
              </a:prstTxWarp>
            </a:bodyPr>
            <a:lstStyle/>
            <a:p>
              <a:endParaRPr lang="en-US"/>
            </a:p>
          </p:txBody>
        </p:sp>
        <p:sp>
          <p:nvSpPr>
            <p:cNvPr id="49166" name="Oval 14"/>
            <p:cNvSpPr>
              <a:spLocks/>
            </p:cNvSpPr>
            <p:nvPr/>
          </p:nvSpPr>
          <p:spPr bwMode="auto">
            <a:xfrm>
              <a:off x="423" y="211"/>
              <a:ext cx="76" cy="74"/>
            </a:xfrm>
            <a:prstGeom prst="ellipse">
              <a:avLst/>
            </a:prstGeom>
            <a:solidFill>
              <a:srgbClr val="CCCC00"/>
            </a:solidFill>
            <a:ln w="9525">
              <a:noFill/>
              <a:round/>
              <a:headEnd/>
              <a:tailEnd/>
            </a:ln>
          </p:spPr>
          <p:txBody>
            <a:bodyPr lIns="0" tIns="0" rIns="0" bIns="0">
              <a:prstTxWarp prst="textNoShape">
                <a:avLst/>
              </a:prstTxWarp>
            </a:bodyPr>
            <a:lstStyle/>
            <a:p>
              <a:endParaRPr lang="en-US"/>
            </a:p>
          </p:txBody>
        </p:sp>
        <p:sp>
          <p:nvSpPr>
            <p:cNvPr id="49167" name="Oval 15"/>
            <p:cNvSpPr>
              <a:spLocks/>
            </p:cNvSpPr>
            <p:nvPr/>
          </p:nvSpPr>
          <p:spPr bwMode="auto">
            <a:xfrm>
              <a:off x="0" y="317"/>
              <a:ext cx="75" cy="75"/>
            </a:xfrm>
            <a:prstGeom prst="ellipse">
              <a:avLst/>
            </a:prstGeom>
            <a:solidFill>
              <a:schemeClr val="accent1"/>
            </a:solidFill>
            <a:ln w="9525">
              <a:noFill/>
              <a:round/>
              <a:headEnd/>
              <a:tailEnd/>
            </a:ln>
          </p:spPr>
          <p:txBody>
            <a:bodyPr lIns="0" tIns="0" rIns="0" bIns="0">
              <a:prstTxWarp prst="textNoShape">
                <a:avLst/>
              </a:prstTxWarp>
            </a:bodyPr>
            <a:lstStyle/>
            <a:p>
              <a:endParaRPr lang="en-US"/>
            </a:p>
          </p:txBody>
        </p:sp>
        <p:sp>
          <p:nvSpPr>
            <p:cNvPr id="49168" name="Oval 16"/>
            <p:cNvSpPr>
              <a:spLocks/>
            </p:cNvSpPr>
            <p:nvPr/>
          </p:nvSpPr>
          <p:spPr bwMode="auto">
            <a:xfrm>
              <a:off x="105" y="317"/>
              <a:ext cx="75" cy="75"/>
            </a:xfrm>
            <a:prstGeom prst="ellipse">
              <a:avLst/>
            </a:prstGeom>
            <a:solidFill>
              <a:srgbClr val="669999"/>
            </a:solidFill>
            <a:ln w="9525">
              <a:noFill/>
              <a:round/>
              <a:headEnd/>
              <a:tailEnd/>
            </a:ln>
          </p:spPr>
          <p:txBody>
            <a:bodyPr lIns="0" tIns="0" rIns="0" bIns="0">
              <a:prstTxWarp prst="textNoShape">
                <a:avLst/>
              </a:prstTxWarp>
            </a:bodyPr>
            <a:lstStyle/>
            <a:p>
              <a:endParaRPr lang="en-US"/>
            </a:p>
          </p:txBody>
        </p:sp>
        <p:sp>
          <p:nvSpPr>
            <p:cNvPr id="49169" name="Oval 17"/>
            <p:cNvSpPr>
              <a:spLocks/>
            </p:cNvSpPr>
            <p:nvPr/>
          </p:nvSpPr>
          <p:spPr bwMode="auto">
            <a:xfrm>
              <a:off x="211" y="317"/>
              <a:ext cx="74" cy="75"/>
            </a:xfrm>
            <a:prstGeom prst="ellipse">
              <a:avLst/>
            </a:prstGeom>
            <a:solidFill>
              <a:srgbClr val="669999"/>
            </a:solidFill>
            <a:ln w="9525">
              <a:noFill/>
              <a:round/>
              <a:headEnd/>
              <a:tailEnd/>
            </a:ln>
          </p:spPr>
          <p:txBody>
            <a:bodyPr lIns="0" tIns="0" rIns="0" bIns="0">
              <a:prstTxWarp prst="textNoShape">
                <a:avLst/>
              </a:prstTxWarp>
            </a:bodyPr>
            <a:lstStyle/>
            <a:p>
              <a:endParaRPr lang="en-US"/>
            </a:p>
          </p:txBody>
        </p:sp>
        <p:sp>
          <p:nvSpPr>
            <p:cNvPr id="49170" name="Oval 18"/>
            <p:cNvSpPr>
              <a:spLocks/>
            </p:cNvSpPr>
            <p:nvPr/>
          </p:nvSpPr>
          <p:spPr bwMode="auto">
            <a:xfrm>
              <a:off x="317" y="317"/>
              <a:ext cx="74" cy="75"/>
            </a:xfrm>
            <a:prstGeom prst="ellipse">
              <a:avLst/>
            </a:prstGeom>
            <a:solidFill>
              <a:srgbClr val="CCCC00"/>
            </a:solidFill>
            <a:ln w="9525">
              <a:noFill/>
              <a:round/>
              <a:headEnd/>
              <a:tailEnd/>
            </a:ln>
          </p:spPr>
          <p:txBody>
            <a:bodyPr lIns="0" tIns="0" rIns="0" bIns="0">
              <a:prstTxWarp prst="textNoShape">
                <a:avLst/>
              </a:prstTxWarp>
            </a:bodyPr>
            <a:lstStyle/>
            <a:p>
              <a:endParaRPr lang="en-US"/>
            </a:p>
          </p:txBody>
        </p:sp>
        <p:sp>
          <p:nvSpPr>
            <p:cNvPr id="49171" name="Oval 19"/>
            <p:cNvSpPr>
              <a:spLocks/>
            </p:cNvSpPr>
            <p:nvPr/>
          </p:nvSpPr>
          <p:spPr bwMode="auto">
            <a:xfrm>
              <a:off x="0" y="423"/>
              <a:ext cx="75" cy="75"/>
            </a:xfrm>
            <a:prstGeom prst="ellipse">
              <a:avLst/>
            </a:prstGeom>
            <a:solidFill>
              <a:srgbClr val="669999"/>
            </a:solidFill>
            <a:ln w="9525">
              <a:noFill/>
              <a:round/>
              <a:headEnd/>
              <a:tailEnd/>
            </a:ln>
          </p:spPr>
          <p:txBody>
            <a:bodyPr lIns="0" tIns="0" rIns="0" bIns="0">
              <a:prstTxWarp prst="textNoShape">
                <a:avLst/>
              </a:prstTxWarp>
            </a:bodyPr>
            <a:lstStyle/>
            <a:p>
              <a:endParaRPr lang="en-US"/>
            </a:p>
          </p:txBody>
        </p:sp>
        <p:sp>
          <p:nvSpPr>
            <p:cNvPr id="49172" name="Oval 20"/>
            <p:cNvSpPr>
              <a:spLocks/>
            </p:cNvSpPr>
            <p:nvPr/>
          </p:nvSpPr>
          <p:spPr bwMode="auto">
            <a:xfrm>
              <a:off x="105" y="423"/>
              <a:ext cx="75" cy="75"/>
            </a:xfrm>
            <a:prstGeom prst="ellipse">
              <a:avLst/>
            </a:prstGeom>
            <a:solidFill>
              <a:srgbClr val="669999"/>
            </a:solidFill>
            <a:ln w="9525">
              <a:noFill/>
              <a:round/>
              <a:headEnd/>
              <a:tailEnd/>
            </a:ln>
          </p:spPr>
          <p:txBody>
            <a:bodyPr lIns="0" tIns="0" rIns="0" bIns="0">
              <a:prstTxWarp prst="textNoShape">
                <a:avLst/>
              </a:prstTxWarp>
            </a:bodyPr>
            <a:lstStyle/>
            <a:p>
              <a:endParaRPr lang="en-US"/>
            </a:p>
          </p:txBody>
        </p:sp>
        <p:sp>
          <p:nvSpPr>
            <p:cNvPr id="49173" name="Oval 21"/>
            <p:cNvSpPr>
              <a:spLocks/>
            </p:cNvSpPr>
            <p:nvPr/>
          </p:nvSpPr>
          <p:spPr bwMode="auto">
            <a:xfrm>
              <a:off x="211" y="423"/>
              <a:ext cx="74" cy="75"/>
            </a:xfrm>
            <a:prstGeom prst="ellipse">
              <a:avLst/>
            </a:prstGeom>
            <a:solidFill>
              <a:srgbClr val="CCCC00"/>
            </a:solidFill>
            <a:ln w="9525">
              <a:noFill/>
              <a:round/>
              <a:headEnd/>
              <a:tailEnd/>
            </a:ln>
          </p:spPr>
          <p:txBody>
            <a:bodyPr lIns="0" tIns="0" rIns="0" bIns="0">
              <a:prstTxWarp prst="textNoShape">
                <a:avLst/>
              </a:prstTxWarp>
            </a:bodyPr>
            <a:lstStyle/>
            <a:p>
              <a:endParaRPr lang="en-US"/>
            </a:p>
          </p:txBody>
        </p:sp>
        <p:sp>
          <p:nvSpPr>
            <p:cNvPr id="49174" name="Oval 22"/>
            <p:cNvSpPr>
              <a:spLocks/>
            </p:cNvSpPr>
            <p:nvPr/>
          </p:nvSpPr>
          <p:spPr bwMode="auto">
            <a:xfrm>
              <a:off x="317" y="423"/>
              <a:ext cx="74" cy="75"/>
            </a:xfrm>
            <a:prstGeom prst="ellipse">
              <a:avLst/>
            </a:prstGeom>
            <a:solidFill>
              <a:srgbClr val="CCCC00"/>
            </a:solidFill>
            <a:ln w="9525">
              <a:noFill/>
              <a:round/>
              <a:headEnd/>
              <a:tailEnd/>
            </a:ln>
          </p:spPr>
          <p:txBody>
            <a:bodyPr lIns="0" tIns="0" rIns="0" bIns="0">
              <a:prstTxWarp prst="textNoShape">
                <a:avLst/>
              </a:prstTxWarp>
            </a:bodyPr>
            <a:lstStyle/>
            <a:p>
              <a:endParaRPr lang="en-US"/>
            </a:p>
          </p:txBody>
        </p:sp>
        <p:sp>
          <p:nvSpPr>
            <p:cNvPr id="49175" name="Oval 23"/>
            <p:cNvSpPr>
              <a:spLocks/>
            </p:cNvSpPr>
            <p:nvPr/>
          </p:nvSpPr>
          <p:spPr bwMode="auto">
            <a:xfrm>
              <a:off x="423" y="423"/>
              <a:ext cx="76" cy="75"/>
            </a:xfrm>
            <a:prstGeom prst="ellipse">
              <a:avLst/>
            </a:prstGeom>
            <a:solidFill>
              <a:srgbClr val="D8D8EC"/>
            </a:solidFill>
            <a:ln w="9525">
              <a:noFill/>
              <a:round/>
              <a:headEnd/>
              <a:tailEnd/>
            </a:ln>
          </p:spPr>
          <p:txBody>
            <a:bodyPr lIns="0" tIns="0" rIns="0" bIns="0">
              <a:prstTxWarp prst="textNoShape">
                <a:avLst/>
              </a:prstTxWarp>
            </a:bodyPr>
            <a:lstStyle/>
            <a:p>
              <a:endParaRPr lang="en-US"/>
            </a:p>
          </p:txBody>
        </p:sp>
        <p:sp>
          <p:nvSpPr>
            <p:cNvPr id="49176" name="Oval 24"/>
            <p:cNvSpPr>
              <a:spLocks/>
            </p:cNvSpPr>
            <p:nvPr/>
          </p:nvSpPr>
          <p:spPr bwMode="auto">
            <a:xfrm>
              <a:off x="0" y="528"/>
              <a:ext cx="75" cy="75"/>
            </a:xfrm>
            <a:prstGeom prst="ellipse">
              <a:avLst/>
            </a:prstGeom>
            <a:solidFill>
              <a:srgbClr val="669999"/>
            </a:solidFill>
            <a:ln w="9525">
              <a:noFill/>
              <a:round/>
              <a:headEnd/>
              <a:tailEnd/>
            </a:ln>
          </p:spPr>
          <p:txBody>
            <a:bodyPr lIns="0" tIns="0" rIns="0" bIns="0">
              <a:prstTxWarp prst="textNoShape">
                <a:avLst/>
              </a:prstTxWarp>
            </a:bodyPr>
            <a:lstStyle/>
            <a:p>
              <a:endParaRPr lang="en-US"/>
            </a:p>
          </p:txBody>
        </p:sp>
        <p:sp>
          <p:nvSpPr>
            <p:cNvPr id="49177" name="Oval 25"/>
            <p:cNvSpPr>
              <a:spLocks/>
            </p:cNvSpPr>
            <p:nvPr/>
          </p:nvSpPr>
          <p:spPr bwMode="auto">
            <a:xfrm>
              <a:off x="105" y="528"/>
              <a:ext cx="75" cy="75"/>
            </a:xfrm>
            <a:prstGeom prst="ellipse">
              <a:avLst/>
            </a:prstGeom>
            <a:solidFill>
              <a:srgbClr val="CCCC00"/>
            </a:solidFill>
            <a:ln w="9525">
              <a:noFill/>
              <a:round/>
              <a:headEnd/>
              <a:tailEnd/>
            </a:ln>
          </p:spPr>
          <p:txBody>
            <a:bodyPr lIns="0" tIns="0" rIns="0" bIns="0">
              <a:prstTxWarp prst="textNoShape">
                <a:avLst/>
              </a:prstTxWarp>
            </a:bodyPr>
            <a:lstStyle/>
            <a:p>
              <a:endParaRPr lang="en-US"/>
            </a:p>
          </p:txBody>
        </p:sp>
        <p:sp>
          <p:nvSpPr>
            <p:cNvPr id="49178" name="Oval 26"/>
            <p:cNvSpPr>
              <a:spLocks/>
            </p:cNvSpPr>
            <p:nvPr/>
          </p:nvSpPr>
          <p:spPr bwMode="auto">
            <a:xfrm>
              <a:off x="211" y="528"/>
              <a:ext cx="74" cy="75"/>
            </a:xfrm>
            <a:prstGeom prst="ellipse">
              <a:avLst/>
            </a:prstGeom>
            <a:solidFill>
              <a:srgbClr val="CCCC00"/>
            </a:solidFill>
            <a:ln w="9525">
              <a:noFill/>
              <a:round/>
              <a:headEnd/>
              <a:tailEnd/>
            </a:ln>
          </p:spPr>
          <p:txBody>
            <a:bodyPr lIns="0" tIns="0" rIns="0" bIns="0">
              <a:prstTxWarp prst="textNoShape">
                <a:avLst/>
              </a:prstTxWarp>
            </a:bodyPr>
            <a:lstStyle/>
            <a:p>
              <a:endParaRPr lang="en-US"/>
            </a:p>
          </p:txBody>
        </p:sp>
        <p:sp>
          <p:nvSpPr>
            <p:cNvPr id="49179" name="Oval 27"/>
            <p:cNvSpPr>
              <a:spLocks/>
            </p:cNvSpPr>
            <p:nvPr/>
          </p:nvSpPr>
          <p:spPr bwMode="auto">
            <a:xfrm>
              <a:off x="317" y="528"/>
              <a:ext cx="74" cy="75"/>
            </a:xfrm>
            <a:prstGeom prst="ellipse">
              <a:avLst/>
            </a:prstGeom>
            <a:solidFill>
              <a:srgbClr val="D8D8EC"/>
            </a:solidFill>
            <a:ln w="9525">
              <a:noFill/>
              <a:round/>
              <a:headEnd/>
              <a:tailEnd/>
            </a:ln>
          </p:spPr>
          <p:txBody>
            <a:bodyPr lIns="0" tIns="0" rIns="0" bIns="0">
              <a:prstTxWarp prst="textNoShape">
                <a:avLst/>
              </a:prstTxWarp>
            </a:bodyPr>
            <a:lstStyle/>
            <a:p>
              <a:endParaRPr lang="en-US"/>
            </a:p>
          </p:txBody>
        </p:sp>
        <p:sp>
          <p:nvSpPr>
            <p:cNvPr id="49180" name="Oval 28"/>
            <p:cNvSpPr>
              <a:spLocks/>
            </p:cNvSpPr>
            <p:nvPr/>
          </p:nvSpPr>
          <p:spPr bwMode="auto">
            <a:xfrm>
              <a:off x="0" y="634"/>
              <a:ext cx="75" cy="74"/>
            </a:xfrm>
            <a:prstGeom prst="ellipse">
              <a:avLst/>
            </a:prstGeom>
            <a:solidFill>
              <a:srgbClr val="CCCC00"/>
            </a:solidFill>
            <a:ln w="9525">
              <a:noFill/>
              <a:round/>
              <a:headEnd/>
              <a:tailEnd/>
            </a:ln>
          </p:spPr>
          <p:txBody>
            <a:bodyPr lIns="0" tIns="0" rIns="0" bIns="0">
              <a:prstTxWarp prst="textNoShape">
                <a:avLst/>
              </a:prstTxWarp>
            </a:bodyPr>
            <a:lstStyle/>
            <a:p>
              <a:endParaRPr lang="en-US"/>
            </a:p>
          </p:txBody>
        </p:sp>
        <p:sp>
          <p:nvSpPr>
            <p:cNvPr id="49181" name="Oval 29"/>
            <p:cNvSpPr>
              <a:spLocks/>
            </p:cNvSpPr>
            <p:nvPr/>
          </p:nvSpPr>
          <p:spPr bwMode="auto">
            <a:xfrm>
              <a:off x="105" y="634"/>
              <a:ext cx="75" cy="74"/>
            </a:xfrm>
            <a:prstGeom prst="ellipse">
              <a:avLst/>
            </a:prstGeom>
            <a:solidFill>
              <a:srgbClr val="CCCC00"/>
            </a:solidFill>
            <a:ln w="9525">
              <a:noFill/>
              <a:round/>
              <a:headEnd/>
              <a:tailEnd/>
            </a:ln>
          </p:spPr>
          <p:txBody>
            <a:bodyPr lIns="0" tIns="0" rIns="0" bIns="0">
              <a:prstTxWarp prst="textNoShape">
                <a:avLst/>
              </a:prstTxWarp>
            </a:bodyPr>
            <a:lstStyle/>
            <a:p>
              <a:endParaRPr lang="en-US"/>
            </a:p>
          </p:txBody>
        </p:sp>
        <p:sp>
          <p:nvSpPr>
            <p:cNvPr id="49182" name="Oval 30"/>
            <p:cNvSpPr>
              <a:spLocks/>
            </p:cNvSpPr>
            <p:nvPr/>
          </p:nvSpPr>
          <p:spPr bwMode="auto">
            <a:xfrm>
              <a:off x="211" y="634"/>
              <a:ext cx="74" cy="74"/>
            </a:xfrm>
            <a:prstGeom prst="ellipse">
              <a:avLst/>
            </a:prstGeom>
            <a:solidFill>
              <a:srgbClr val="D8D8EC"/>
            </a:solidFill>
            <a:ln w="9525">
              <a:noFill/>
              <a:round/>
              <a:headEnd/>
              <a:tailEnd/>
            </a:ln>
          </p:spPr>
          <p:txBody>
            <a:bodyPr lIns="0" tIns="0" rIns="0" bIns="0">
              <a:prstTxWarp prst="textNoShape">
                <a:avLst/>
              </a:prstTxWarp>
            </a:bodyPr>
            <a:lstStyle/>
            <a:p>
              <a:endParaRPr lang="en-US"/>
            </a:p>
          </p:txBody>
        </p:sp>
        <p:sp>
          <p:nvSpPr>
            <p:cNvPr id="49183" name="Oval 31"/>
            <p:cNvSpPr>
              <a:spLocks/>
            </p:cNvSpPr>
            <p:nvPr/>
          </p:nvSpPr>
          <p:spPr bwMode="auto">
            <a:xfrm>
              <a:off x="317" y="634"/>
              <a:ext cx="74" cy="74"/>
            </a:xfrm>
            <a:prstGeom prst="ellipse">
              <a:avLst/>
            </a:prstGeom>
            <a:solidFill>
              <a:srgbClr val="D8D8EC"/>
            </a:solidFill>
            <a:ln w="9525">
              <a:noFill/>
              <a:round/>
              <a:headEnd/>
              <a:tailEnd/>
            </a:ln>
          </p:spPr>
          <p:txBody>
            <a:bodyPr lIns="0" tIns="0" rIns="0" bIns="0">
              <a:prstTxWarp prst="textNoShape">
                <a:avLst/>
              </a:prstTxWarp>
            </a:bodyPr>
            <a:lstStyle/>
            <a:p>
              <a:endParaRPr lang="en-US"/>
            </a:p>
          </p:txBody>
        </p:sp>
        <p:sp>
          <p:nvSpPr>
            <p:cNvPr id="49184" name="Oval 32"/>
            <p:cNvSpPr>
              <a:spLocks/>
            </p:cNvSpPr>
            <p:nvPr/>
          </p:nvSpPr>
          <p:spPr bwMode="auto">
            <a:xfrm>
              <a:off x="105" y="740"/>
              <a:ext cx="75" cy="75"/>
            </a:xfrm>
            <a:prstGeom prst="ellipse">
              <a:avLst/>
            </a:prstGeom>
            <a:solidFill>
              <a:srgbClr val="D8D8EC"/>
            </a:solidFill>
            <a:ln w="9525">
              <a:noFill/>
              <a:round/>
              <a:headEnd/>
              <a:tailEnd/>
            </a:ln>
          </p:spPr>
          <p:txBody>
            <a:bodyPr lIns="0" tIns="0" rIns="0" bIns="0">
              <a:prstTxWarp prst="textNoShape">
                <a:avLst/>
              </a:prstTxWarp>
            </a:bodyPr>
            <a:lstStyle/>
            <a:p>
              <a:endParaRPr lang="en-US"/>
            </a:p>
          </p:txBody>
        </p:sp>
        <p:sp>
          <p:nvSpPr>
            <p:cNvPr id="49185" name="Oval 33"/>
            <p:cNvSpPr>
              <a:spLocks/>
            </p:cNvSpPr>
            <p:nvPr/>
          </p:nvSpPr>
          <p:spPr bwMode="auto">
            <a:xfrm>
              <a:off x="317" y="740"/>
              <a:ext cx="74" cy="75"/>
            </a:xfrm>
            <a:prstGeom prst="ellipse">
              <a:avLst/>
            </a:prstGeom>
            <a:solidFill>
              <a:srgbClr val="D8D8EC"/>
            </a:solidFill>
            <a:ln w="9525">
              <a:noFill/>
              <a:round/>
              <a:headEnd/>
              <a:tailEnd/>
            </a:ln>
          </p:spPr>
          <p:txBody>
            <a:bodyPr lIns="0" tIns="0" rIns="0" bIns="0">
              <a:prstTxWarp prst="textNoShape">
                <a:avLst/>
              </a:prstTxWarp>
            </a:bodyPr>
            <a:lstStyle/>
            <a:p>
              <a:endParaRPr lang="en-US"/>
            </a:p>
          </p:txBody>
        </p:sp>
      </p:grpSp>
      <p:sp>
        <p:nvSpPr>
          <p:cNvPr id="49186" name="Rectangle 34"/>
          <p:cNvSpPr>
            <a:spLocks noChangeArrowheads="1"/>
          </p:cNvSpPr>
          <p:nvPr>
            <p:ph type="title"/>
          </p:nvPr>
        </p:nvSpPr>
        <p:spPr bwMode="auto">
          <a:xfrm>
            <a:off x="914400" y="0"/>
            <a:ext cx="7772400" cy="1447800"/>
          </a:xfrm>
          <a:noFill/>
          <a:ln>
            <a:miter lim="800000"/>
            <a:headEnd/>
            <a:tailEnd/>
          </a:ln>
        </p:spPr>
        <p:txBody>
          <a:bodyPr wrap="square" lIns="38100" tIns="38100" rIns="38100" bIns="38100" numCol="1" anchor="ctr" anchorCtr="0" compatLnSpc="1">
            <a:prstTxWarp prst="textNoShape">
              <a:avLst/>
            </a:prstTxWarp>
          </a:bodyPr>
          <a:lstStyle/>
          <a:p>
            <a:pPr algn="ctr"/>
            <a:r>
              <a:rPr lang="en-US" sz="4800">
                <a:latin typeface="Arial" pitchFamily="-72" charset="0"/>
                <a:ea typeface="Arial" pitchFamily="-72" charset="0"/>
                <a:cs typeface="Arial" pitchFamily="-72" charset="0"/>
                <a:sym typeface="Arial" pitchFamily="-72" charset="0"/>
              </a:rPr>
              <a:t>Modeling Video</a:t>
            </a:r>
            <a:endParaRPr lang="en-US" sz="4800">
              <a:latin typeface="Arial" pitchFamily="-72" charset="0"/>
              <a:ea typeface="ヒラギノ角ゴ ProN W3" pitchFamily="-72" charset="-128"/>
              <a:cs typeface="ヒラギノ角ゴ ProN W3" pitchFamily="-72" charset="-128"/>
              <a:sym typeface="Arial" pitchFamily="-72" charset="0"/>
            </a:endParaRPr>
          </a:p>
        </p:txBody>
      </p:sp>
      <p:sp>
        <p:nvSpPr>
          <p:cNvPr id="49187" name="Rectangle 35"/>
          <p:cNvSpPr>
            <a:spLocks/>
          </p:cNvSpPr>
          <p:nvPr/>
        </p:nvSpPr>
        <p:spPr bwMode="auto">
          <a:xfrm>
            <a:off x="152400" y="1371600"/>
            <a:ext cx="8242300" cy="2044700"/>
          </a:xfrm>
          <a:prstGeom prst="rect">
            <a:avLst/>
          </a:prstGeom>
          <a:noFill/>
          <a:ln w="9525">
            <a:noFill/>
            <a:miter lim="800000"/>
            <a:headEnd/>
            <a:tailEnd/>
          </a:ln>
        </p:spPr>
        <p:txBody>
          <a:bodyPr lIns="38100" tIns="38100" rIns="38100" bIns="38100">
            <a:prstTxWarp prst="textNoShape">
              <a:avLst/>
            </a:prstTxWarp>
          </a:bodyPr>
          <a:lstStyle/>
          <a:p>
            <a:pPr algn="l">
              <a:spcBef>
                <a:spcPts val="1438"/>
              </a:spcBef>
            </a:pPr>
            <a:r>
              <a:rPr lang="en-US" sz="2400" u="sng">
                <a:solidFill>
                  <a:srgbClr val="7E9CE8"/>
                </a:solidFill>
                <a:latin typeface="Arial" pitchFamily="-72" charset="0"/>
                <a:ea typeface="Arial" pitchFamily="-72" charset="0"/>
                <a:cs typeface="Arial" pitchFamily="-72" charset="0"/>
                <a:sym typeface="Arial" pitchFamily="-72" charset="0"/>
                <a:hlinkClick r:id="rId3"/>
              </a:rPr>
              <a:t>Left Click to Open Link</a:t>
            </a:r>
            <a:endParaRPr lang="en-US" sz="2400">
              <a:solidFill>
                <a:schemeClr val="tx1"/>
              </a:solidFill>
              <a:latin typeface="Arial" pitchFamily="-72" charset="0"/>
              <a:ea typeface="Lucida Grande" pitchFamily="-72" charset="0"/>
              <a:cs typeface="Lucida Grande" pitchFamily="-72" charset="0"/>
              <a:sym typeface="Arial" pitchFamily="-72" charset="0"/>
            </a:endParaRPr>
          </a:p>
          <a:p>
            <a:pPr algn="l">
              <a:spcBef>
                <a:spcPts val="1438"/>
              </a:spcBef>
            </a:pPr>
            <a:endParaRPr lang="en-US" sz="2400">
              <a:solidFill>
                <a:schemeClr val="tx1"/>
              </a:solidFill>
              <a:latin typeface="Arial" pitchFamily="-72" charset="0"/>
              <a:ea typeface="Lucida Grande" pitchFamily="-72" charset="0"/>
              <a:cs typeface="Lucida Grande" pitchFamily="-72" charset="0"/>
              <a:sym typeface="Arial" pitchFamily="-72" charset="0"/>
            </a:endParaRPr>
          </a:p>
          <a:p>
            <a:pPr algn="l">
              <a:spcBef>
                <a:spcPts val="1438"/>
              </a:spcBef>
            </a:pPr>
            <a:endParaRPr lang="en-US" sz="2400">
              <a:solidFill>
                <a:schemeClr val="tx1"/>
              </a:solidFill>
              <a:latin typeface="Arial" pitchFamily="-72" charset="0"/>
              <a:ea typeface="Lucida Grande" pitchFamily="-72" charset="0"/>
              <a:cs typeface="Lucida Grande" pitchFamily="-72" charset="0"/>
              <a:sym typeface="Arial" pitchFamily="-72" charset="0"/>
            </a:endParaRPr>
          </a:p>
          <a:p>
            <a:pPr algn="l">
              <a:spcBef>
                <a:spcPts val="1438"/>
              </a:spcBef>
            </a:pPr>
            <a:r>
              <a:rPr lang="en-US" sz="2400" u="sng">
                <a:solidFill>
                  <a:srgbClr val="7E9CE8"/>
                </a:solidFill>
                <a:latin typeface="Arial" pitchFamily="-72" charset="0"/>
                <a:ea typeface="Arial" pitchFamily="-72" charset="0"/>
                <a:cs typeface="Arial" pitchFamily="-72" charset="0"/>
                <a:sym typeface="Arial" pitchFamily="-72" charset="0"/>
              </a:rPr>
              <a:t>http://teachingtoday.gl</a:t>
            </a:r>
            <a:r>
              <a:rPr lang="en-US" sz="2400" u="sng">
                <a:solidFill>
                  <a:srgbClr val="7E9CE8"/>
                </a:solidFill>
                <a:latin typeface="Arial" pitchFamily="-72" charset="0"/>
                <a:ea typeface="Arial" pitchFamily="-72" charset="0"/>
                <a:cs typeface="Arial" pitchFamily="-72" charset="0"/>
                <a:sym typeface="Arial" pitchFamily="-72" charset="0"/>
                <a:hlinkClick r:id="rId3"/>
              </a:rPr>
              <a:t>encoe.com/videos/view/modeling</a:t>
            </a:r>
            <a:r>
              <a:rPr lang="en-US" sz="2400">
                <a:solidFill>
                  <a:schemeClr val="tx1"/>
                </a:solidFill>
                <a:latin typeface="Arial" pitchFamily="-72" charset="0"/>
                <a:ea typeface="Arial" pitchFamily="-72" charset="0"/>
                <a:cs typeface="Arial" pitchFamily="-72" charset="0"/>
                <a:sym typeface="Arial" pitchFamily="-72" charset="0"/>
                <a:hlinkClick r:id="rId3"/>
              </a:rPr>
              <a:t> </a:t>
            </a:r>
          </a:p>
        </p:txBody>
      </p:sp>
    </p:spTree>
  </p:cSld>
  <p:clrMapOvr>
    <a:masterClrMapping/>
  </p:clrMapOvr>
  <p:transition>
    <p:cover dir="r"/>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1201" name="Picture 1"/>
          <p:cNvPicPr>
            <a:picLocks noChangeAspect="1" noChangeArrowheads="1"/>
          </p:cNvPicPr>
          <p:nvPr/>
        </p:nvPicPr>
        <p:blipFill>
          <a:blip r:embed="rId3">
            <a:alphaModFix amt="35000"/>
          </a:blip>
          <a:srcRect/>
          <a:stretch>
            <a:fillRect/>
          </a:stretch>
        </p:blipFill>
        <p:spPr bwMode="auto">
          <a:xfrm>
            <a:off x="0" y="0"/>
            <a:ext cx="9144000" cy="6858000"/>
          </a:xfrm>
          <a:prstGeom prst="rect">
            <a:avLst/>
          </a:prstGeom>
          <a:noFill/>
          <a:ln w="9525">
            <a:noFill/>
            <a:miter lim="800000"/>
            <a:headEnd/>
            <a:tailEnd/>
          </a:ln>
        </p:spPr>
      </p:pic>
      <p:sp>
        <p:nvSpPr>
          <p:cNvPr id="51202" name="Text Box 2"/>
          <p:cNvSpPr txBox="1">
            <a:spLocks noChangeArrowheads="1"/>
          </p:cNvSpPr>
          <p:nvPr/>
        </p:nvSpPr>
        <p:spPr bwMode="auto">
          <a:xfrm>
            <a:off x="8143875" y="6413500"/>
            <a:ext cx="314325" cy="292100"/>
          </a:xfrm>
          <a:prstGeom prst="rect">
            <a:avLst/>
          </a:prstGeom>
          <a:noFill/>
          <a:ln w="9525">
            <a:noFill/>
            <a:miter lim="800000"/>
            <a:headEnd/>
            <a:tailEnd/>
          </a:ln>
          <a:effectLst/>
        </p:spPr>
        <p:txBody>
          <a:bodyPr wrap="none">
            <a:prstTxWarp prst="textNoShape">
              <a:avLst/>
            </a:prstTxWarp>
          </a:bodyPr>
          <a:lstStyle/>
          <a:p>
            <a:pPr algn="r"/>
            <a:fld id="{E92EA5A4-09C4-4C48-B9F9-8AB6CE6BBFD6}" type="slidenum">
              <a:rPr lang="en-US" sz="1400">
                <a:solidFill>
                  <a:schemeClr val="tx1"/>
                </a:solidFill>
                <a:latin typeface="Lucida Grande" pitchFamily="-72" charset="0"/>
                <a:ea typeface="Lucida Grande" pitchFamily="-72" charset="0"/>
                <a:cs typeface="Lucida Grande" pitchFamily="-72" charset="0"/>
                <a:sym typeface="Lucida Grande" pitchFamily="-72" charset="0"/>
              </a:rPr>
              <a:pPr algn="r"/>
              <a:t>18</a:t>
            </a:fld>
            <a:endParaRPr lang="en-US" sz="1400">
              <a:solidFill>
                <a:schemeClr val="tx1"/>
              </a:solidFill>
              <a:latin typeface="Lucida Grande" pitchFamily="-72" charset="0"/>
              <a:ea typeface="Lucida Grande" pitchFamily="-72" charset="0"/>
              <a:cs typeface="Lucida Grande" pitchFamily="-72" charset="0"/>
              <a:sym typeface="Lucida Grande" pitchFamily="-72" charset="0"/>
            </a:endParaRPr>
          </a:p>
        </p:txBody>
      </p:sp>
      <p:sp>
        <p:nvSpPr>
          <p:cNvPr id="51203" name="Rectangle 3"/>
          <p:cNvSpPr>
            <a:spLocks noChangeArrowheads="1"/>
          </p:cNvSpPr>
          <p:nvPr>
            <p:ph type="title"/>
          </p:nvPr>
        </p:nvSpPr>
        <p:spPr bwMode="auto">
          <a:xfrm>
            <a:off x="914400" y="0"/>
            <a:ext cx="7772400" cy="1447800"/>
          </a:xfrm>
          <a:noFill/>
          <a:ln>
            <a:miter lim="800000"/>
            <a:headEnd/>
            <a:tailEnd/>
          </a:ln>
        </p:spPr>
        <p:txBody>
          <a:bodyPr wrap="square" lIns="38100" tIns="38100" rIns="38100" bIns="38100" numCol="1" anchor="ctr" anchorCtr="0" compatLnSpc="1">
            <a:prstTxWarp prst="textNoShape">
              <a:avLst/>
            </a:prstTxWarp>
          </a:bodyPr>
          <a:lstStyle/>
          <a:p>
            <a:r>
              <a:rPr lang="en-US" sz="4800"/>
              <a:t>Resources</a:t>
            </a:r>
          </a:p>
        </p:txBody>
      </p:sp>
      <p:sp>
        <p:nvSpPr>
          <p:cNvPr id="51204" name="Rectangle 4"/>
          <p:cNvSpPr>
            <a:spLocks/>
          </p:cNvSpPr>
          <p:nvPr/>
        </p:nvSpPr>
        <p:spPr bwMode="auto">
          <a:xfrm>
            <a:off x="228600" y="1371600"/>
            <a:ext cx="8699500" cy="4076700"/>
          </a:xfrm>
          <a:prstGeom prst="rect">
            <a:avLst/>
          </a:prstGeom>
          <a:noFill/>
          <a:ln w="9525">
            <a:noFill/>
            <a:miter lim="800000"/>
            <a:headEnd/>
            <a:tailEnd/>
          </a:ln>
        </p:spPr>
        <p:txBody>
          <a:bodyPr lIns="38100" tIns="38100" rIns="38100" bIns="38100">
            <a:prstTxWarp prst="textNoShape">
              <a:avLst/>
            </a:prstTxWarp>
          </a:bodyPr>
          <a:lstStyle/>
          <a:p>
            <a:pPr algn="l">
              <a:spcBef>
                <a:spcPts val="950"/>
              </a:spcBef>
            </a:pPr>
            <a:r>
              <a:rPr lang="en-US" sz="1600">
                <a:solidFill>
                  <a:schemeClr val="tx1"/>
                </a:solidFill>
                <a:latin typeface="Arial" pitchFamily="-72" charset="0"/>
                <a:ea typeface="Arial" pitchFamily="-72" charset="0"/>
                <a:cs typeface="Arial" pitchFamily="-72" charset="0"/>
                <a:sym typeface="Arial" pitchFamily="-72" charset="0"/>
              </a:rPr>
              <a:t>Resources used for the presentation:</a:t>
            </a:r>
            <a:endParaRPr lang="en-US" sz="2400">
              <a:solidFill>
                <a:schemeClr val="tx1"/>
              </a:solidFill>
              <a:latin typeface="Arial" pitchFamily="-72" charset="0"/>
              <a:ea typeface="Lucida Grande" pitchFamily="-72" charset="0"/>
              <a:cs typeface="Lucida Grande" pitchFamily="-72" charset="0"/>
              <a:sym typeface="Arial" pitchFamily="-72" charset="0"/>
            </a:endParaRPr>
          </a:p>
          <a:p>
            <a:pPr algn="l">
              <a:spcBef>
                <a:spcPts val="950"/>
              </a:spcBef>
            </a:pPr>
            <a:endParaRPr lang="en-US" sz="1600">
              <a:solidFill>
                <a:schemeClr val="tx1"/>
              </a:solidFill>
              <a:latin typeface="Arial" pitchFamily="-72" charset="0"/>
              <a:ea typeface="Lucida Grande" pitchFamily="-72" charset="0"/>
              <a:cs typeface="Lucida Grande" pitchFamily="-72" charset="0"/>
              <a:sym typeface="Arial" pitchFamily="-72" charset="0"/>
            </a:endParaRPr>
          </a:p>
          <a:p>
            <a:pPr algn="l"/>
            <a:r>
              <a:rPr lang="en-US" sz="1600">
                <a:solidFill>
                  <a:schemeClr val="tx1"/>
                </a:solidFill>
                <a:latin typeface="Arial" pitchFamily="-72" charset="0"/>
                <a:ea typeface="Arial" pitchFamily="-72" charset="0"/>
                <a:cs typeface="Arial" pitchFamily="-72" charset="0"/>
                <a:sym typeface="Arial" pitchFamily="-72" charset="0"/>
              </a:rPr>
              <a:t>Montague, Marjorie. (2007). Self-Regulation and Mathematics Instruction. </a:t>
            </a:r>
            <a:r>
              <a:rPr lang="en-US" sz="1600">
                <a:solidFill>
                  <a:schemeClr val="tx1"/>
                </a:solidFill>
                <a:latin typeface="Times New Roman Italic" pitchFamily="-72" charset="0"/>
                <a:ea typeface="Times New Roman Italic" pitchFamily="-72" charset="0"/>
                <a:cs typeface="Times New Roman Italic" pitchFamily="-72" charset="0"/>
                <a:sym typeface="Times New Roman Italic" pitchFamily="-72" charset="0"/>
              </a:rPr>
              <a:t>Learning </a:t>
            </a:r>
            <a:endParaRPr lang="en-US" sz="2400">
              <a:solidFill>
                <a:schemeClr val="tx1"/>
              </a:solidFill>
              <a:latin typeface="Arial" pitchFamily="-72" charset="0"/>
              <a:ea typeface="Lucida Grande" pitchFamily="-72" charset="0"/>
              <a:cs typeface="Lucida Grande" pitchFamily="-72" charset="0"/>
              <a:sym typeface="Arial" pitchFamily="-72" charset="0"/>
            </a:endParaRPr>
          </a:p>
          <a:p>
            <a:pPr algn="l"/>
            <a:r>
              <a:rPr lang="en-US" sz="1600">
                <a:solidFill>
                  <a:schemeClr val="tx1"/>
                </a:solidFill>
                <a:latin typeface="Times New Roman Italic" pitchFamily="-72" charset="0"/>
                <a:ea typeface="Times New Roman Italic" pitchFamily="-72" charset="0"/>
                <a:cs typeface="Times New Roman Italic" pitchFamily="-72" charset="0"/>
                <a:sym typeface="Times New Roman Italic" pitchFamily="-72" charset="0"/>
              </a:rPr>
              <a:t>          Disabilities Research &amp; Practice</a:t>
            </a:r>
            <a:r>
              <a:rPr lang="en-US" sz="1600">
                <a:solidFill>
                  <a:schemeClr val="tx1"/>
                </a:solidFill>
                <a:latin typeface="Arial" pitchFamily="-72" charset="0"/>
                <a:ea typeface="Arial" pitchFamily="-72" charset="0"/>
                <a:cs typeface="Arial" pitchFamily="-72" charset="0"/>
                <a:sym typeface="Arial" pitchFamily="-72" charset="0"/>
              </a:rPr>
              <a:t> 22(1), 75-83</a:t>
            </a:r>
            <a:endParaRPr lang="en-US" sz="2400">
              <a:solidFill>
                <a:schemeClr val="tx1"/>
              </a:solidFill>
              <a:latin typeface="Arial" pitchFamily="-72" charset="0"/>
              <a:ea typeface="Lucida Grande" pitchFamily="-72" charset="0"/>
              <a:cs typeface="Lucida Grande" pitchFamily="-72" charset="0"/>
              <a:sym typeface="Arial" pitchFamily="-72" charset="0"/>
            </a:endParaRPr>
          </a:p>
          <a:p>
            <a:pPr algn="l"/>
            <a:endParaRPr lang="en-US" sz="1600">
              <a:solidFill>
                <a:schemeClr val="tx1"/>
              </a:solidFill>
              <a:latin typeface="Arial" pitchFamily="-72" charset="0"/>
              <a:ea typeface="Lucida Grande" pitchFamily="-72" charset="0"/>
              <a:cs typeface="Lucida Grande" pitchFamily="-72" charset="0"/>
              <a:sym typeface="Arial" pitchFamily="-72" charset="0"/>
            </a:endParaRPr>
          </a:p>
          <a:p>
            <a:pPr algn="l"/>
            <a:r>
              <a:rPr lang="en-US" sz="1600">
                <a:solidFill>
                  <a:schemeClr val="tx1"/>
                </a:solidFill>
                <a:latin typeface="Arial" pitchFamily="-72" charset="0"/>
                <a:ea typeface="Arial" pitchFamily="-72" charset="0"/>
                <a:cs typeface="Arial" pitchFamily="-72" charset="0"/>
                <a:sym typeface="Arial" pitchFamily="-72" charset="0"/>
              </a:rPr>
              <a:t>Montague, Marjorie. (2005). Math Problem Solving for Upper Elementary Students with </a:t>
            </a:r>
            <a:endParaRPr lang="en-US" sz="2400">
              <a:solidFill>
                <a:schemeClr val="tx1"/>
              </a:solidFill>
              <a:latin typeface="Arial" pitchFamily="-72" charset="0"/>
              <a:ea typeface="Lucida Grande" pitchFamily="-72" charset="0"/>
              <a:cs typeface="Lucida Grande" pitchFamily="-72" charset="0"/>
              <a:sym typeface="Arial" pitchFamily="-72" charset="0"/>
            </a:endParaRPr>
          </a:p>
          <a:p>
            <a:pPr algn="l"/>
            <a:r>
              <a:rPr lang="en-US" sz="1600">
                <a:solidFill>
                  <a:schemeClr val="tx1"/>
                </a:solidFill>
                <a:latin typeface="Arial" pitchFamily="-72" charset="0"/>
                <a:ea typeface="Lucida Grande" pitchFamily="-72" charset="0"/>
                <a:cs typeface="Lucida Grande" pitchFamily="-72" charset="0"/>
                <a:sym typeface="Arial" pitchFamily="-72" charset="0"/>
              </a:rPr>
              <a:t>	Disabilities. The Access Center Improving Outcomes for All Students k-8. Retrieved</a:t>
            </a:r>
            <a:endParaRPr lang="en-US" sz="2400">
              <a:solidFill>
                <a:schemeClr val="tx1"/>
              </a:solidFill>
              <a:latin typeface="Arial" pitchFamily="-72" charset="0"/>
              <a:ea typeface="Lucida Grande" pitchFamily="-72" charset="0"/>
              <a:cs typeface="Lucida Grande" pitchFamily="-72" charset="0"/>
              <a:sym typeface="Arial" pitchFamily="-72" charset="0"/>
            </a:endParaRPr>
          </a:p>
          <a:p>
            <a:pPr marL="876300" lvl="1" algn="l"/>
            <a:r>
              <a:rPr lang="en-US" sz="1600">
                <a:solidFill>
                  <a:schemeClr val="tx1"/>
                </a:solidFill>
                <a:latin typeface="Arial" pitchFamily="-72" charset="0"/>
                <a:ea typeface="Arial" pitchFamily="-72" charset="0"/>
                <a:cs typeface="Arial" pitchFamily="-72" charset="0"/>
                <a:sym typeface="Arial" pitchFamily="-72" charset="0"/>
              </a:rPr>
              <a:t>from </a:t>
            </a:r>
            <a:r>
              <a:rPr lang="en-US" sz="1600" u="sng">
                <a:solidFill>
                  <a:srgbClr val="3333CC"/>
                </a:solidFill>
                <a:latin typeface="Arial" pitchFamily="-72" charset="0"/>
                <a:ea typeface="Arial" pitchFamily="-72" charset="0"/>
                <a:cs typeface="Arial" pitchFamily="-72" charset="0"/>
                <a:sym typeface="Arial" pitchFamily="-72" charset="0"/>
                <a:hlinkClick r:id="rId4"/>
              </a:rPr>
              <a:t>http://www.k8accesscenter.org/training_resources/MathPrblSlving_upperelem.asp</a:t>
            </a:r>
            <a:r>
              <a:rPr lang="en-US" sz="1600">
                <a:solidFill>
                  <a:schemeClr val="tx1"/>
                </a:solidFill>
                <a:latin typeface="Arial" pitchFamily="-72" charset="0"/>
                <a:ea typeface="Arial" pitchFamily="-72" charset="0"/>
                <a:cs typeface="Arial" pitchFamily="-72" charset="0"/>
                <a:sym typeface="Arial" pitchFamily="-72" charset="0"/>
              </a:rPr>
              <a:t> </a:t>
            </a:r>
            <a:endParaRPr lang="en-US" sz="2400">
              <a:solidFill>
                <a:schemeClr val="tx1"/>
              </a:solidFill>
              <a:latin typeface="Arial" pitchFamily="-72" charset="0"/>
              <a:ea typeface="Lucida Grande" pitchFamily="-72" charset="0"/>
              <a:cs typeface="Lucida Grande" pitchFamily="-72" charset="0"/>
              <a:sym typeface="Arial" pitchFamily="-72" charset="0"/>
            </a:endParaRPr>
          </a:p>
          <a:p>
            <a:pPr algn="l"/>
            <a:endParaRPr lang="en-US" sz="1600">
              <a:solidFill>
                <a:schemeClr val="tx1"/>
              </a:solidFill>
              <a:latin typeface="Times New Roman" pitchFamily="-72" charset="0"/>
              <a:ea typeface="Times" pitchFamily="-72" charset="0"/>
              <a:cs typeface="Times" pitchFamily="-72" charset="0"/>
              <a:sym typeface="Times New Roman" pitchFamily="-72" charset="0"/>
            </a:endParaRPr>
          </a:p>
          <a:p>
            <a:pPr algn="l"/>
            <a:r>
              <a:rPr lang="en-US" sz="1600">
                <a:solidFill>
                  <a:schemeClr val="tx1"/>
                </a:solidFill>
                <a:latin typeface="Times New Roman" pitchFamily="-72" charset="0"/>
                <a:ea typeface="Times New Roman" pitchFamily="-72" charset="0"/>
                <a:cs typeface="Times New Roman" pitchFamily="-72" charset="0"/>
                <a:sym typeface="Times New Roman" pitchFamily="-72" charset="0"/>
              </a:rPr>
              <a:t>(2008)Self-Regulation strategies to improve mathematical problem solving for students   </a:t>
            </a:r>
            <a:endParaRPr lang="en-US" sz="2400">
              <a:solidFill>
                <a:schemeClr val="tx1"/>
              </a:solidFill>
              <a:latin typeface="Arial" pitchFamily="-72" charset="0"/>
              <a:ea typeface="Lucida Grande" pitchFamily="-72" charset="0"/>
              <a:cs typeface="Lucida Grande" pitchFamily="-72" charset="0"/>
              <a:sym typeface="Arial" pitchFamily="-72" charset="0"/>
            </a:endParaRPr>
          </a:p>
          <a:p>
            <a:pPr algn="l"/>
            <a:r>
              <a:rPr lang="en-US" sz="1600">
                <a:solidFill>
                  <a:schemeClr val="tx1"/>
                </a:solidFill>
                <a:latin typeface="Times New Roman" pitchFamily="-72" charset="0"/>
                <a:ea typeface="Times New Roman" pitchFamily="-72" charset="0"/>
                <a:cs typeface="Times New Roman" pitchFamily="-72" charset="0"/>
                <a:sym typeface="Times New Roman" pitchFamily="-72" charset="0"/>
              </a:rPr>
              <a:t>          with Learning disabilities. Learning Disability Quarterly.  Retrieved from </a:t>
            </a:r>
            <a:endParaRPr lang="en-US" sz="2400">
              <a:solidFill>
                <a:schemeClr val="tx1"/>
              </a:solidFill>
              <a:latin typeface="Arial" pitchFamily="-72" charset="0"/>
              <a:ea typeface="Lucida Grande" pitchFamily="-72" charset="0"/>
              <a:cs typeface="Lucida Grande" pitchFamily="-72" charset="0"/>
              <a:sym typeface="Arial" pitchFamily="-72" charset="0"/>
            </a:endParaRPr>
          </a:p>
          <a:p>
            <a:pPr algn="l"/>
            <a:r>
              <a:rPr lang="en-US" sz="1600">
                <a:solidFill>
                  <a:schemeClr val="tx1"/>
                </a:solidFill>
                <a:latin typeface="Times New Roman" pitchFamily="-72" charset="0"/>
                <a:ea typeface="Times New Roman" pitchFamily="-72" charset="0"/>
                <a:cs typeface="Times New Roman" pitchFamily="-72" charset="0"/>
                <a:sym typeface="Times New Roman" pitchFamily="-72" charset="0"/>
              </a:rPr>
              <a:t>          </a:t>
            </a:r>
            <a:r>
              <a:rPr lang="en-US" sz="1600" u="sng">
                <a:solidFill>
                  <a:srgbClr val="3333CC"/>
                </a:solidFill>
                <a:latin typeface="Times New Roman" pitchFamily="-72" charset="0"/>
                <a:ea typeface="Times New Roman" pitchFamily="-72" charset="0"/>
                <a:cs typeface="Times New Roman" pitchFamily="-72" charset="0"/>
                <a:sym typeface="Times New Roman" pitchFamily="-72" charset="0"/>
              </a:rPr>
              <a:t>http://goliath.ecnext.com/coms2/gi_0199-7693942/Self-regulation-strategies- i</a:t>
            </a:r>
            <a:r>
              <a:rPr lang="en-US" sz="1600" u="sng">
                <a:solidFill>
                  <a:srgbClr val="3333CC"/>
                </a:solidFill>
                <a:latin typeface="Times New Roman" pitchFamily="-72" charset="0"/>
                <a:ea typeface="Times New Roman" pitchFamily="-72" charset="0"/>
                <a:cs typeface="Times New Roman" pitchFamily="-72" charset="0"/>
                <a:sym typeface="Times New Roman" pitchFamily="-72" charset="0"/>
                <a:hlinkClick r:id="rId5"/>
              </a:rPr>
              <a:t>mprove.html</a:t>
            </a:r>
            <a:endParaRPr lang="en-US" sz="2400">
              <a:solidFill>
                <a:schemeClr val="tx1"/>
              </a:solidFill>
              <a:latin typeface="Arial" pitchFamily="-72" charset="0"/>
              <a:ea typeface="Lucida Grande" pitchFamily="-72" charset="0"/>
              <a:cs typeface="Lucida Grande" pitchFamily="-72" charset="0"/>
              <a:sym typeface="Arial" pitchFamily="-72" charset="0"/>
              <a:hlinkClick r:id="rId5"/>
            </a:endParaRPr>
          </a:p>
          <a:p>
            <a:pPr algn="l"/>
            <a:endParaRPr lang="en-US" sz="1600">
              <a:solidFill>
                <a:schemeClr val="tx1"/>
              </a:solidFill>
              <a:latin typeface="Times New Roman" pitchFamily="-72" charset="0"/>
              <a:ea typeface="Times" pitchFamily="-72" charset="0"/>
              <a:cs typeface="Times" pitchFamily="-72" charset="0"/>
              <a:sym typeface="Times New Roman" pitchFamily="-72" charset="0"/>
              <a:hlinkClick r:id="rId5"/>
            </a:endParaRPr>
          </a:p>
          <a:p>
            <a:pPr algn="l"/>
            <a:r>
              <a:rPr lang="en-US" sz="1600">
                <a:solidFill>
                  <a:schemeClr val="tx1"/>
                </a:solidFill>
                <a:latin typeface="Times New Roman" pitchFamily="-72" charset="0"/>
                <a:ea typeface="Times New Roman" pitchFamily="-72" charset="0"/>
                <a:cs typeface="Times New Roman" pitchFamily="-72" charset="0"/>
                <a:sym typeface="Times New Roman" pitchFamily="-72" charset="0"/>
                <a:hlinkClick r:id="rId5"/>
              </a:rPr>
              <a:t>The McGraw-Hill Companies (Production). Modeling. Retrieved from:</a:t>
            </a:r>
            <a:endParaRPr lang="en-US" sz="2400">
              <a:solidFill>
                <a:schemeClr val="tx1"/>
              </a:solidFill>
              <a:latin typeface="Arial" pitchFamily="-72" charset="0"/>
              <a:ea typeface="Lucida Grande" pitchFamily="-72" charset="0"/>
              <a:cs typeface="Lucida Grande" pitchFamily="-72" charset="0"/>
              <a:sym typeface="Arial" pitchFamily="-72" charset="0"/>
              <a:hlinkClick r:id="rId5"/>
            </a:endParaRPr>
          </a:p>
          <a:p>
            <a:pPr algn="l"/>
            <a:r>
              <a:rPr lang="en-US" sz="1600">
                <a:solidFill>
                  <a:schemeClr val="tx1"/>
                </a:solidFill>
                <a:latin typeface="Times New Roman" pitchFamily="-72" charset="0"/>
                <a:ea typeface="Times" pitchFamily="-72" charset="0"/>
                <a:cs typeface="Times" pitchFamily="-72" charset="0"/>
                <a:sym typeface="Times New Roman" pitchFamily="-72" charset="0"/>
                <a:hlinkClick r:id="rId5"/>
              </a:rPr>
              <a:t>	</a:t>
            </a:r>
            <a:r>
              <a:rPr lang="en-US" sz="1600" u="sng">
                <a:solidFill>
                  <a:srgbClr val="3333CC"/>
                </a:solidFill>
                <a:latin typeface="Times New Roman" pitchFamily="-72" charset="0"/>
                <a:ea typeface="Times New Roman" pitchFamily="-72" charset="0"/>
                <a:cs typeface="Times New Roman" pitchFamily="-72" charset="0"/>
                <a:sym typeface="Times New Roman" pitchFamily="-72" charset="0"/>
                <a:hlinkClick r:id="rId5"/>
              </a:rPr>
              <a:t>http://t</a:t>
            </a:r>
            <a:r>
              <a:rPr lang="en-US" sz="1600" u="sng">
                <a:solidFill>
                  <a:srgbClr val="3333CC"/>
                </a:solidFill>
                <a:latin typeface="Times New Roman" pitchFamily="-72" charset="0"/>
                <a:ea typeface="Times New Roman" pitchFamily="-72" charset="0"/>
                <a:cs typeface="Times New Roman" pitchFamily="-72" charset="0"/>
                <a:sym typeface="Times New Roman" pitchFamily="-72" charset="0"/>
              </a:rPr>
              <a:t>eachingtoday.glencoe.com/videos/view/modeling</a:t>
            </a:r>
            <a:r>
              <a:rPr lang="en-US" sz="1600">
                <a:solidFill>
                  <a:schemeClr val="tx1"/>
                </a:solidFill>
                <a:latin typeface="Times New Roman" pitchFamily="-72" charset="0"/>
                <a:ea typeface="Times New Roman" pitchFamily="-72" charset="0"/>
                <a:cs typeface="Times New Roman" pitchFamily="-72" charset="0"/>
                <a:sym typeface="Times New Roman" pitchFamily="-72" charset="0"/>
              </a:rPr>
              <a:t> </a:t>
            </a:r>
            <a:endParaRPr lang="en-US" sz="2400">
              <a:solidFill>
                <a:schemeClr val="tx1"/>
              </a:solidFill>
              <a:latin typeface="Arial" pitchFamily="-72" charset="0"/>
              <a:ea typeface="Lucida Grande" pitchFamily="-72" charset="0"/>
              <a:cs typeface="Lucida Grande" pitchFamily="-72" charset="0"/>
              <a:sym typeface="Arial" pitchFamily="-72" charset="0"/>
            </a:endParaRPr>
          </a:p>
          <a:p>
            <a:pPr algn="l"/>
            <a:r>
              <a:rPr lang="en-US" sz="1600">
                <a:solidFill>
                  <a:schemeClr val="tx1"/>
                </a:solidFill>
                <a:latin typeface="Times New Roman" pitchFamily="-72" charset="0"/>
                <a:ea typeface="Times New Roman" pitchFamily="-72" charset="0"/>
                <a:cs typeface="Times New Roman" pitchFamily="-72" charset="0"/>
                <a:sym typeface="Times New Roman" pitchFamily="-72" charset="0"/>
              </a:rPr>
              <a:t> </a:t>
            </a:r>
          </a:p>
        </p:txBody>
      </p:sp>
    </p:spTree>
  </p:cSld>
  <p:clrMapOvr>
    <a:masterClrMapping/>
  </p:clrMapOvr>
  <p:transition>
    <p:cover dir="r"/>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3" name="Rectangle 1"/>
          <p:cNvSpPr>
            <a:spLocks noChangeArrowheads="1"/>
          </p:cNvSpPr>
          <p:nvPr>
            <p:ph type="title"/>
          </p:nvPr>
        </p:nvSpPr>
        <p:spPr bwMode="auto">
          <a:xfrm>
            <a:off x="914400" y="609600"/>
            <a:ext cx="7772400" cy="1143000"/>
          </a:xfrm>
          <a:noFill/>
          <a:ln>
            <a:miter lim="800000"/>
            <a:headEnd/>
            <a:tailEnd/>
          </a:ln>
          <a:effectLst>
            <a:outerShdw blurRad="63500" dist="12700" dir="2700000" algn="ctr" rotWithShape="0">
              <a:schemeClr val="bg2">
                <a:alpha val="75000"/>
              </a:schemeClr>
            </a:outerShdw>
          </a:effectLst>
        </p:spPr>
        <p:txBody>
          <a:bodyPr wrap="square" lIns="38100" tIns="38100" rIns="38100" bIns="38100" numCol="1" anchor="ctr" anchorCtr="0" compatLnSpc="1">
            <a:prstTxWarp prst="textNoShape">
              <a:avLst/>
            </a:prstTxWarp>
          </a:bodyPr>
          <a:lstStyle/>
          <a:p>
            <a:r>
              <a:rPr lang="en-US" sz="2400"/>
              <a:t>Why are Self-Regulation Strategies Important?</a:t>
            </a:r>
          </a:p>
        </p:txBody>
      </p:sp>
      <p:sp>
        <p:nvSpPr>
          <p:cNvPr id="18434" name="Rectangle 2"/>
          <p:cNvSpPr>
            <a:spLocks noChangeArrowheads="1"/>
          </p:cNvSpPr>
          <p:nvPr>
            <p:ph type="body" idx="1"/>
          </p:nvPr>
        </p:nvSpPr>
        <p:spPr bwMode="auto">
          <a:xfrm>
            <a:off x="304800" y="1600200"/>
            <a:ext cx="8610600" cy="4876800"/>
          </a:xfrm>
          <a:noFill/>
          <a:ln>
            <a:miter lim="800000"/>
            <a:headEnd/>
            <a:tailEnd/>
          </a:ln>
          <a:effectLst>
            <a:outerShdw blurRad="63500" dist="12700" dir="2700000" algn="ctr" rotWithShape="0">
              <a:schemeClr val="bg2">
                <a:alpha val="75000"/>
              </a:schemeClr>
            </a:outerShdw>
          </a:effectLst>
        </p:spPr>
        <p:txBody>
          <a:bodyPr wrap="square" lIns="38100" tIns="38100" rIns="38100" bIns="38100" numCol="1" anchor="t" anchorCtr="0" compatLnSpc="1">
            <a:prstTxWarp prst="textNoShape">
              <a:avLst/>
            </a:prstTxWarp>
          </a:bodyPr>
          <a:lstStyle/>
          <a:p>
            <a:pPr marL="0" indent="0">
              <a:spcBef>
                <a:spcPct val="0"/>
              </a:spcBef>
              <a:buFont typeface="Times" pitchFamily="-72" charset="0"/>
              <a:buChar char="•"/>
            </a:pPr>
            <a:r>
              <a:rPr lang="en-US"/>
              <a:t> </a:t>
            </a:r>
            <a:r>
              <a:rPr lang="en-US" sz="2700"/>
              <a:t>“From early on, most students acquire the skills and strategies needed to “read the problem” and “decide what to do” to solve it. Many students with LD or other cognitive impairment, however, do not easily acquire these skills and strategies. Therefore, they need explicit instruction in mathematical problem solving skills and strategies to solve problems in their math textbooks and in their daily lives.” ~ Math Problem Solving For Upper Elementary Students With Disabilities </a:t>
            </a:r>
          </a:p>
        </p:txBody>
      </p:sp>
    </p:spTree>
  </p:cSld>
  <p:clrMapOvr>
    <a:masterClrMapping/>
  </p:clrMapOvr>
  <p:transition>
    <p:cover dir="r"/>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5" name="Rectangle 1"/>
          <p:cNvSpPr>
            <a:spLocks noChangeArrowheads="1"/>
          </p:cNvSpPr>
          <p:nvPr>
            <p:ph type="title"/>
          </p:nvPr>
        </p:nvSpPr>
        <p:spPr bwMode="auto">
          <a:xfrm>
            <a:off x="1371600" y="457200"/>
            <a:ext cx="7772400" cy="1752600"/>
          </a:xfrm>
          <a:noFill/>
          <a:ln>
            <a:miter lim="800000"/>
            <a:headEnd/>
            <a:tailEnd/>
          </a:ln>
        </p:spPr>
        <p:txBody>
          <a:bodyPr wrap="square" lIns="38100" tIns="38100" rIns="38100" bIns="38100" numCol="1" anchor="ctr" anchorCtr="0" compatLnSpc="1">
            <a:prstTxWarp prst="textNoShape">
              <a:avLst/>
            </a:prstTxWarp>
          </a:bodyPr>
          <a:lstStyle/>
          <a:p>
            <a:pPr algn="ctr"/>
            <a:r>
              <a:rPr lang="en-US">
                <a:latin typeface="Trebuchet MS" pitchFamily="-72" charset="0"/>
                <a:ea typeface="Trebuchet MS" pitchFamily="-72" charset="0"/>
                <a:cs typeface="Trebuchet MS" pitchFamily="-72" charset="0"/>
                <a:sym typeface="Trebuchet MS" pitchFamily="-72" charset="0"/>
              </a:rPr>
              <a:t>SAY, ASK, CHECK, Routine</a:t>
            </a:r>
            <a:endParaRPr lang="en-US">
              <a:latin typeface="Trebuchet MS" pitchFamily="-72" charset="0"/>
              <a:ea typeface="ヒラギノ角ゴ ProN W3" pitchFamily="-72" charset="-128"/>
              <a:cs typeface="ヒラギノ角ゴ ProN W3" pitchFamily="-72" charset="-128"/>
              <a:sym typeface="Trebuchet MS" pitchFamily="-72" charset="0"/>
            </a:endParaRPr>
          </a:p>
        </p:txBody>
      </p:sp>
      <p:sp>
        <p:nvSpPr>
          <p:cNvPr id="21506" name="Rectangle 2"/>
          <p:cNvSpPr>
            <a:spLocks noChangeArrowheads="1"/>
          </p:cNvSpPr>
          <p:nvPr>
            <p:ph type="body" idx="1"/>
          </p:nvPr>
        </p:nvSpPr>
        <p:spPr bwMode="auto">
          <a:xfrm>
            <a:off x="304800" y="2209800"/>
            <a:ext cx="8610600" cy="4648200"/>
          </a:xfrm>
          <a:noFill/>
          <a:ln>
            <a:miter lim="800000"/>
            <a:headEnd/>
            <a:tailEnd/>
          </a:ln>
        </p:spPr>
        <p:txBody>
          <a:bodyPr wrap="square" lIns="38100" tIns="38100" rIns="38100" bIns="38100" numCol="1" anchor="t" anchorCtr="0" compatLnSpc="1">
            <a:prstTxWarp prst="textNoShape">
              <a:avLst/>
            </a:prstTxWarp>
          </a:bodyPr>
          <a:lstStyle/>
          <a:p>
            <a:pPr marL="0" indent="0" algn="ctr">
              <a:spcBef>
                <a:spcPct val="0"/>
              </a:spcBef>
            </a:pPr>
            <a:r>
              <a:rPr lang="en-US" sz="2800"/>
              <a:t>    This routine is applied as a self-regulation strategy that needs to be taught to students.</a:t>
            </a:r>
            <a:endParaRPr lang="en-US"/>
          </a:p>
          <a:p>
            <a:pPr marL="0" indent="0">
              <a:spcBef>
                <a:spcPts val="700"/>
              </a:spcBef>
            </a:pPr>
            <a:r>
              <a:rPr lang="en-US" sz="2800"/>
              <a:t>     Students learn to ask themselves questions for each process along the way.</a:t>
            </a:r>
            <a:endParaRPr lang="en-US"/>
          </a:p>
          <a:p>
            <a:pPr marL="0" indent="0">
              <a:spcBef>
                <a:spcPts val="700"/>
              </a:spcBef>
            </a:pPr>
            <a:r>
              <a:rPr lang="en-US" sz="2800"/>
              <a:t>   It needs to be modeled so students will know how to apply it to the processes of problem solving.</a:t>
            </a:r>
          </a:p>
        </p:txBody>
      </p:sp>
    </p:spTree>
  </p:cSld>
  <p:clrMapOvr>
    <a:masterClrMapping/>
  </p:clrMapOvr>
  <p:transition>
    <p:cover dir="r"/>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3" name="Rectangle 1"/>
          <p:cNvSpPr>
            <a:spLocks noChangeArrowheads="1"/>
          </p:cNvSpPr>
          <p:nvPr>
            <p:ph type="title"/>
          </p:nvPr>
        </p:nvSpPr>
        <p:spPr bwMode="auto">
          <a:xfrm>
            <a:off x="914400" y="0"/>
            <a:ext cx="7772400" cy="1295400"/>
          </a:xfrm>
          <a:noFill/>
          <a:ln>
            <a:miter lim="800000"/>
            <a:headEnd/>
            <a:tailEnd/>
          </a:ln>
        </p:spPr>
        <p:txBody>
          <a:bodyPr wrap="square" lIns="38100" tIns="38100" rIns="38100" bIns="38100" numCol="1" anchor="ctr" anchorCtr="0" compatLnSpc="1">
            <a:prstTxWarp prst="textNoShape">
              <a:avLst/>
            </a:prstTxWarp>
          </a:bodyPr>
          <a:lstStyle/>
          <a:p>
            <a:r>
              <a:rPr lang="en-US" sz="5400"/>
              <a:t>SAY, ASK, CHECK Routine</a:t>
            </a:r>
          </a:p>
        </p:txBody>
      </p:sp>
      <p:sp>
        <p:nvSpPr>
          <p:cNvPr id="23554" name="Rectangle 2"/>
          <p:cNvSpPr>
            <a:spLocks noChangeArrowheads="1"/>
          </p:cNvSpPr>
          <p:nvPr>
            <p:ph type="body" idx="1"/>
          </p:nvPr>
        </p:nvSpPr>
        <p:spPr bwMode="auto">
          <a:xfrm>
            <a:off x="381000" y="1524000"/>
            <a:ext cx="8610600" cy="5486400"/>
          </a:xfrm>
          <a:noFill/>
          <a:ln>
            <a:miter lim="800000"/>
            <a:headEnd/>
            <a:tailEnd/>
          </a:ln>
        </p:spPr>
        <p:txBody>
          <a:bodyPr wrap="square" lIns="38100" tIns="38100" rIns="38100" bIns="38100" numCol="1" anchor="t" anchorCtr="0" compatLnSpc="1">
            <a:prstTxWarp prst="textNoShape">
              <a:avLst/>
            </a:prstTxWarp>
          </a:bodyPr>
          <a:lstStyle/>
          <a:p>
            <a:pPr marL="0" indent="0">
              <a:spcBef>
                <a:spcPct val="0"/>
              </a:spcBef>
              <a:buFont typeface="Wingdings" pitchFamily="-72" charset="2"/>
              <a:buNone/>
            </a:pPr>
            <a:r>
              <a:rPr lang="en-US" sz="2800">
                <a:solidFill>
                  <a:srgbClr val="CC3300"/>
                </a:solidFill>
              </a:rPr>
              <a:t>SAY (students self-instruct)</a:t>
            </a:r>
            <a:endParaRPr lang="en-US"/>
          </a:p>
          <a:p>
            <a:pPr marL="0" indent="0">
              <a:spcBef>
                <a:spcPts val="400"/>
              </a:spcBef>
              <a:buClr>
                <a:srgbClr val="0A8E3D"/>
              </a:buClr>
              <a:buFont typeface="Wingdings" pitchFamily="-72" charset="2"/>
              <a:buChar char="§"/>
            </a:pPr>
            <a:r>
              <a:rPr lang="en-US" sz="1800">
                <a:solidFill>
                  <a:srgbClr val="0A8E3D"/>
                </a:solidFill>
              </a:rPr>
              <a:t>Helps students identify the step and direct themselves.</a:t>
            </a:r>
            <a:endParaRPr lang="en-US"/>
          </a:p>
          <a:p>
            <a:pPr marL="0" indent="0">
              <a:spcBef>
                <a:spcPts val="400"/>
              </a:spcBef>
              <a:buFont typeface="Wingdings" pitchFamily="-72" charset="2"/>
              <a:buNone/>
            </a:pPr>
            <a:r>
              <a:rPr lang="en-US" sz="1800">
                <a:solidFill>
                  <a:srgbClr val="0A8E3D"/>
                </a:solidFill>
              </a:rPr>
              <a:t> (Example)  Say to themselves- “Read the problem now. If I don’t understand I will read it again.”</a:t>
            </a:r>
            <a:endParaRPr lang="en-US"/>
          </a:p>
          <a:p>
            <a:pPr marL="0" indent="0">
              <a:spcBef>
                <a:spcPts val="700"/>
              </a:spcBef>
              <a:buFont typeface="Wingdings" pitchFamily="-72" charset="2"/>
              <a:buNone/>
            </a:pPr>
            <a:r>
              <a:rPr lang="en-US" sz="2800">
                <a:solidFill>
                  <a:srgbClr val="CC3300"/>
                </a:solidFill>
              </a:rPr>
              <a:t>ASK (students self-question)</a:t>
            </a:r>
            <a:endParaRPr lang="en-US"/>
          </a:p>
          <a:p>
            <a:pPr marL="0" indent="0">
              <a:spcBef>
                <a:spcPts val="400"/>
              </a:spcBef>
              <a:buClr>
                <a:srgbClr val="0A8E3D"/>
              </a:buClr>
              <a:buFont typeface="Wingdings" pitchFamily="-72" charset="2"/>
              <a:buChar char="§"/>
            </a:pPr>
            <a:r>
              <a:rPr lang="en-US" sz="1800">
                <a:solidFill>
                  <a:srgbClr val="0A8E3D"/>
                </a:solidFill>
              </a:rPr>
              <a:t>Students internally analyze the problem by asking themselves questions.</a:t>
            </a:r>
            <a:endParaRPr lang="en-US"/>
          </a:p>
          <a:p>
            <a:pPr marL="0" indent="0">
              <a:spcBef>
                <a:spcPts val="400"/>
              </a:spcBef>
              <a:buFont typeface="Wingdings" pitchFamily="-72" charset="2"/>
              <a:buNone/>
            </a:pPr>
            <a:r>
              <a:rPr lang="en-US" sz="1800">
                <a:solidFill>
                  <a:srgbClr val="0A8E3D"/>
                </a:solidFill>
              </a:rPr>
              <a:t>(Example) Ask themselves-</a:t>
            </a:r>
            <a:r>
              <a:rPr lang="en-US" sz="2800">
                <a:solidFill>
                  <a:srgbClr val="0A8E3D"/>
                </a:solidFill>
              </a:rPr>
              <a:t> </a:t>
            </a:r>
            <a:r>
              <a:rPr lang="en-US" sz="1800">
                <a:solidFill>
                  <a:srgbClr val="0A8E3D"/>
                </a:solidFill>
              </a:rPr>
              <a:t>“What is the question?” “What is important here?” “What do I need to solve?”</a:t>
            </a:r>
            <a:endParaRPr lang="en-US"/>
          </a:p>
          <a:p>
            <a:pPr marL="0" indent="0">
              <a:spcBef>
                <a:spcPts val="700"/>
              </a:spcBef>
              <a:buFont typeface="Wingdings" pitchFamily="-72" charset="2"/>
              <a:buNone/>
            </a:pPr>
            <a:r>
              <a:rPr lang="en-US" sz="2800">
                <a:solidFill>
                  <a:srgbClr val="CC3300"/>
                </a:solidFill>
              </a:rPr>
              <a:t>CHECK (students self-monitor)</a:t>
            </a:r>
            <a:endParaRPr lang="en-US"/>
          </a:p>
          <a:p>
            <a:pPr marL="0" indent="0">
              <a:spcBef>
                <a:spcPts val="400"/>
              </a:spcBef>
              <a:buClr>
                <a:srgbClr val="0A8E3D"/>
              </a:buClr>
              <a:buFont typeface="Wingdings" pitchFamily="-72" charset="2"/>
              <a:buChar char="§"/>
            </a:pPr>
            <a:r>
              <a:rPr lang="en-US" sz="1800">
                <a:solidFill>
                  <a:srgbClr val="0A8E3D"/>
                </a:solidFill>
              </a:rPr>
              <a:t>Requires students to make sure they appropriately applied the strategies. Allows students to monitor their work throughout the process.</a:t>
            </a:r>
            <a:endParaRPr lang="en-US"/>
          </a:p>
          <a:p>
            <a:pPr marL="0" indent="0">
              <a:spcBef>
                <a:spcPts val="400"/>
              </a:spcBef>
              <a:buFont typeface="Wingdings" pitchFamily="-72" charset="2"/>
              <a:buNone/>
            </a:pPr>
            <a:r>
              <a:rPr lang="en-US" sz="1800">
                <a:solidFill>
                  <a:srgbClr val="0A8E3D"/>
                </a:solidFill>
              </a:rPr>
              <a:t>(Example) Check themselves- “Does my picture represent the problem?” “Did I complete this step?”</a:t>
            </a:r>
          </a:p>
        </p:txBody>
      </p:sp>
    </p:spTree>
  </p:cSld>
  <p:clrMapOvr>
    <a:masterClrMapping/>
  </p:clrMapOvr>
  <p:transition>
    <p:cover dir="r"/>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1" name="Rectangle 1"/>
          <p:cNvSpPr>
            <a:spLocks noChangeArrowheads="1"/>
          </p:cNvSpPr>
          <p:nvPr>
            <p:ph type="title"/>
          </p:nvPr>
        </p:nvSpPr>
        <p:spPr bwMode="auto">
          <a:xfrm>
            <a:off x="914400" y="152400"/>
            <a:ext cx="7772400" cy="1143000"/>
          </a:xfrm>
          <a:noFill/>
          <a:ln>
            <a:miter lim="800000"/>
            <a:headEnd/>
            <a:tailEnd/>
          </a:ln>
        </p:spPr>
        <p:txBody>
          <a:bodyPr wrap="square" lIns="38100" tIns="38100" rIns="38100" bIns="38100" numCol="1" anchor="ctr" anchorCtr="0" compatLnSpc="1">
            <a:prstTxWarp prst="textNoShape">
              <a:avLst/>
            </a:prstTxWarp>
          </a:bodyPr>
          <a:lstStyle/>
          <a:p>
            <a:pPr algn="ctr"/>
            <a:r>
              <a:rPr lang="en-US"/>
              <a:t>Seven-Step Processes </a:t>
            </a:r>
          </a:p>
        </p:txBody>
      </p:sp>
      <p:sp>
        <p:nvSpPr>
          <p:cNvPr id="25602" name="Rectangle 2"/>
          <p:cNvSpPr>
            <a:spLocks noChangeArrowheads="1"/>
          </p:cNvSpPr>
          <p:nvPr>
            <p:ph type="body" idx="1"/>
          </p:nvPr>
        </p:nvSpPr>
        <p:spPr bwMode="auto">
          <a:xfrm>
            <a:off x="304800" y="1295400"/>
            <a:ext cx="8610600" cy="5562600"/>
          </a:xfrm>
          <a:noFill/>
          <a:ln>
            <a:miter lim="800000"/>
            <a:headEnd/>
            <a:tailEnd/>
          </a:ln>
        </p:spPr>
        <p:txBody>
          <a:bodyPr wrap="square" lIns="38100" tIns="38100" rIns="38100" bIns="38100" numCol="1" anchor="t" anchorCtr="0" compatLnSpc="1">
            <a:prstTxWarp prst="textNoShape">
              <a:avLst/>
            </a:prstTxWarp>
          </a:bodyPr>
          <a:lstStyle/>
          <a:p>
            <a:pPr marL="0" indent="0">
              <a:spcBef>
                <a:spcPct val="0"/>
              </a:spcBef>
              <a:buFont typeface="Times" pitchFamily="-72" charset="0"/>
              <a:buChar char="•"/>
            </a:pPr>
            <a:r>
              <a:rPr lang="en-US">
                <a:latin typeface="Arial Italic" pitchFamily="-72" charset="0"/>
                <a:ea typeface="Arial Italic" pitchFamily="-72" charset="0"/>
                <a:cs typeface="Arial Italic" pitchFamily="-72" charset="0"/>
                <a:sym typeface="Arial Italic" pitchFamily="-72" charset="0"/>
              </a:rPr>
              <a:t> The Seven-Step Process is a strategy that students can be taught to help with mathematical problem solving.</a:t>
            </a:r>
            <a:endParaRPr lang="en-US"/>
          </a:p>
          <a:p>
            <a:pPr marL="0" indent="0">
              <a:buFont typeface="Times" pitchFamily="-72" charset="0"/>
              <a:buChar char="•"/>
            </a:pPr>
            <a:r>
              <a:rPr lang="en-US">
                <a:latin typeface="Arial Italic" pitchFamily="-72" charset="0"/>
                <a:ea typeface="Arial Italic" pitchFamily="-72" charset="0"/>
                <a:cs typeface="Arial Italic" pitchFamily="-72" charset="0"/>
                <a:sym typeface="Arial Italic" pitchFamily="-72" charset="0"/>
              </a:rPr>
              <a:t>The SAY, ASK, CHECK routine should be used with each step as a self-regulation strategy to help monitor the application of each process. </a:t>
            </a:r>
            <a:endParaRPr lang="en-US"/>
          </a:p>
          <a:p>
            <a:pPr marL="0" indent="0">
              <a:buFont typeface="Times" pitchFamily="-72" charset="0"/>
              <a:buChar char="•"/>
            </a:pPr>
            <a:r>
              <a:rPr lang="en-US">
                <a:latin typeface="Arial Italic" pitchFamily="-72" charset="0"/>
                <a:ea typeface="Arial Italic" pitchFamily="-72" charset="0"/>
                <a:cs typeface="Arial Italic" pitchFamily="-72" charset="0"/>
                <a:sym typeface="Arial Italic" pitchFamily="-72" charset="0"/>
              </a:rPr>
              <a:t>The process should be clearly understood and memorized before the student attempts to solve a problem independently.</a:t>
            </a:r>
            <a:endParaRPr lang="en-US">
              <a:latin typeface="Arial Italic" pitchFamily="-72" charset="0"/>
              <a:sym typeface="Arial Italic" pitchFamily="-72" charset="0"/>
            </a:endParaRPr>
          </a:p>
        </p:txBody>
      </p:sp>
    </p:spTree>
  </p:cSld>
  <p:clrMapOvr>
    <a:masterClrMapping/>
  </p:clrMapOvr>
  <p:transition>
    <p:cover dir="r"/>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49" name="Rectangle 1"/>
          <p:cNvSpPr>
            <a:spLocks noChangeArrowheads="1"/>
          </p:cNvSpPr>
          <p:nvPr>
            <p:ph type="title"/>
          </p:nvPr>
        </p:nvSpPr>
        <p:spPr bwMode="auto">
          <a:xfrm>
            <a:off x="914400" y="0"/>
            <a:ext cx="7772400" cy="1447800"/>
          </a:xfrm>
          <a:noFill/>
          <a:ln>
            <a:miter lim="800000"/>
            <a:headEnd/>
            <a:tailEnd/>
          </a:ln>
          <a:effectLst>
            <a:outerShdw blurRad="63500" algn="ctr" rotWithShape="0">
              <a:schemeClr val="bg2">
                <a:alpha val="75000"/>
              </a:schemeClr>
            </a:outerShdw>
          </a:effectLst>
        </p:spPr>
        <p:txBody>
          <a:bodyPr wrap="square" lIns="38100" tIns="38100" rIns="38100" bIns="38100" numCol="1" anchor="ctr" anchorCtr="0" compatLnSpc="1">
            <a:prstTxWarp prst="textNoShape">
              <a:avLst/>
            </a:prstTxWarp>
          </a:bodyPr>
          <a:lstStyle/>
          <a:p>
            <a:r>
              <a:rPr lang="en-US"/>
              <a:t>Seven-Step Process For Problem Solving </a:t>
            </a:r>
          </a:p>
        </p:txBody>
      </p:sp>
      <p:sp>
        <p:nvSpPr>
          <p:cNvPr id="27650" name="Rectangle 2"/>
          <p:cNvSpPr>
            <a:spLocks noChangeArrowheads="1"/>
          </p:cNvSpPr>
          <p:nvPr>
            <p:ph type="body" idx="1"/>
          </p:nvPr>
        </p:nvSpPr>
        <p:spPr bwMode="auto">
          <a:xfrm>
            <a:off x="304800" y="1676400"/>
            <a:ext cx="8610600" cy="5181600"/>
          </a:xfrm>
          <a:noFill/>
          <a:ln>
            <a:miter lim="800000"/>
            <a:headEnd/>
            <a:tailEnd/>
          </a:ln>
          <a:effectLst>
            <a:outerShdw blurRad="63500" algn="ctr" rotWithShape="0">
              <a:schemeClr val="bg2">
                <a:alpha val="75000"/>
              </a:schemeClr>
            </a:outerShdw>
          </a:effectLst>
        </p:spPr>
        <p:txBody>
          <a:bodyPr wrap="square" lIns="38100" tIns="38100" rIns="38100" bIns="38100" numCol="1" anchor="t" anchorCtr="0" compatLnSpc="1">
            <a:prstTxWarp prst="textNoShape">
              <a:avLst/>
            </a:prstTxWarp>
          </a:bodyPr>
          <a:lstStyle/>
          <a:p>
            <a:pPr marL="0" indent="0">
              <a:spcBef>
                <a:spcPct val="0"/>
              </a:spcBef>
              <a:buFont typeface="Times" pitchFamily="-72" charset="0"/>
              <a:buChar char="•"/>
            </a:pPr>
            <a:r>
              <a:rPr lang="en-US"/>
              <a:t> The first 3 steps of the process should really be taught and modeled explicitly. Students need to understand what each step means.</a:t>
            </a:r>
          </a:p>
          <a:p>
            <a:pPr marL="0" indent="0">
              <a:buFont typeface="Lucida Grande" pitchFamily="-72" charset="0"/>
              <a:buNone/>
            </a:pPr>
            <a:endParaRPr lang="en-US"/>
          </a:p>
          <a:p>
            <a:pPr marL="0" indent="0">
              <a:buFont typeface="Times" pitchFamily="-72" charset="0"/>
              <a:buChar char="•"/>
            </a:pPr>
            <a:r>
              <a:rPr lang="en-US"/>
              <a:t> The final stages should use manipulatives and some form of drawing or representation that will help lead to the solution.</a:t>
            </a:r>
          </a:p>
        </p:txBody>
      </p:sp>
    </p:spTree>
  </p:cSld>
  <p:clrMapOvr>
    <a:masterClrMapping/>
  </p:clrMapOvr>
  <p:transition>
    <p:cover dir="r"/>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3" name="Rectangle 1"/>
          <p:cNvSpPr>
            <a:spLocks noChangeArrowheads="1"/>
          </p:cNvSpPr>
          <p:nvPr>
            <p:ph type="title"/>
          </p:nvPr>
        </p:nvSpPr>
        <p:spPr bwMode="auto">
          <a:xfrm>
            <a:off x="914400" y="0"/>
            <a:ext cx="7772400" cy="1143000"/>
          </a:xfrm>
          <a:noFill/>
          <a:ln>
            <a:miter lim="800000"/>
            <a:headEnd/>
            <a:tailEnd/>
          </a:ln>
          <a:effectLst>
            <a:outerShdw blurRad="63500" dist="35906" dir="16979892" algn="ctr" rotWithShape="0">
              <a:schemeClr val="bg2">
                <a:alpha val="75000"/>
              </a:schemeClr>
            </a:outerShdw>
          </a:effectLst>
        </p:spPr>
        <p:txBody>
          <a:bodyPr wrap="square" lIns="38100" tIns="38100" rIns="38100" bIns="38100" numCol="1" anchor="ctr" anchorCtr="0" compatLnSpc="1">
            <a:prstTxWarp prst="textNoShape">
              <a:avLst/>
            </a:prstTxWarp>
          </a:bodyPr>
          <a:lstStyle/>
          <a:p>
            <a:r>
              <a:rPr lang="en-US"/>
              <a:t>Step One</a:t>
            </a:r>
          </a:p>
        </p:txBody>
      </p:sp>
      <p:sp>
        <p:nvSpPr>
          <p:cNvPr id="28674" name="Rectangle 2"/>
          <p:cNvSpPr>
            <a:spLocks noChangeArrowheads="1"/>
          </p:cNvSpPr>
          <p:nvPr>
            <p:ph type="body" idx="1"/>
          </p:nvPr>
        </p:nvSpPr>
        <p:spPr bwMode="auto">
          <a:xfrm>
            <a:off x="304800" y="990600"/>
            <a:ext cx="8610600" cy="5181600"/>
          </a:xfrm>
          <a:noFill/>
          <a:ln>
            <a:miter lim="800000"/>
            <a:headEnd/>
            <a:tailEnd/>
          </a:ln>
          <a:effectLst>
            <a:outerShdw blurRad="63500" dist="25400" dir="16979900" algn="ctr" rotWithShape="0">
              <a:schemeClr val="bg2">
                <a:alpha val="75000"/>
              </a:schemeClr>
            </a:outerShdw>
          </a:effectLst>
        </p:spPr>
        <p:txBody>
          <a:bodyPr wrap="square" lIns="38100" tIns="38100" rIns="38100" bIns="38100" numCol="1" anchor="t" anchorCtr="0" compatLnSpc="1">
            <a:prstTxWarp prst="textNoShape">
              <a:avLst/>
            </a:prstTxWarp>
          </a:bodyPr>
          <a:lstStyle/>
          <a:p>
            <a:pPr marL="0" indent="0">
              <a:spcBef>
                <a:spcPct val="0"/>
              </a:spcBef>
              <a:buFont typeface="Wingdings" pitchFamily="-72" charset="2"/>
              <a:buNone/>
            </a:pPr>
            <a:r>
              <a:rPr lang="en-US" sz="3700">
                <a:solidFill>
                  <a:srgbClr val="FF15EE"/>
                </a:solidFill>
              </a:rPr>
              <a:t>Read</a:t>
            </a:r>
            <a:endParaRPr lang="en-US"/>
          </a:p>
          <a:p>
            <a:pPr marL="0" indent="0">
              <a:buFont typeface="Arial" pitchFamily="-72" charset="0"/>
              <a:buChar char="-"/>
            </a:pPr>
            <a:r>
              <a:rPr lang="en-US"/>
              <a:t>Students read the problem for understanding. </a:t>
            </a:r>
          </a:p>
          <a:p>
            <a:pPr marL="0" indent="0">
              <a:spcBef>
                <a:spcPts val="600"/>
              </a:spcBef>
              <a:buFont typeface="Wingdings" pitchFamily="-72" charset="2"/>
              <a:buNone/>
            </a:pPr>
            <a:endParaRPr lang="en-US" sz="2600"/>
          </a:p>
          <a:p>
            <a:pPr marL="0" indent="0">
              <a:spcBef>
                <a:spcPts val="600"/>
              </a:spcBef>
              <a:buFont typeface="Wingdings" pitchFamily="-72" charset="2"/>
              <a:buNone/>
            </a:pPr>
            <a:r>
              <a:rPr lang="en-US" sz="2600"/>
              <a:t>SAY: “Read the problem. If I don’t understand I will read it again.”</a:t>
            </a:r>
            <a:endParaRPr lang="en-US"/>
          </a:p>
          <a:p>
            <a:pPr marL="0" indent="0">
              <a:spcBef>
                <a:spcPts val="600"/>
              </a:spcBef>
              <a:buFont typeface="Wingdings" pitchFamily="-72" charset="2"/>
              <a:buNone/>
            </a:pPr>
            <a:r>
              <a:rPr lang="en-US" sz="2600"/>
              <a:t>ASK: “Have I read and understood the problem?”</a:t>
            </a:r>
            <a:endParaRPr lang="en-US"/>
          </a:p>
          <a:p>
            <a:pPr marL="0" indent="0">
              <a:spcBef>
                <a:spcPts val="600"/>
              </a:spcBef>
              <a:buFont typeface="Wingdings" pitchFamily="-72" charset="2"/>
              <a:buNone/>
            </a:pPr>
            <a:r>
              <a:rPr lang="en-US" sz="2600"/>
              <a:t>CHECK: “Do I understand the problem and what I need to do?”</a:t>
            </a:r>
          </a:p>
        </p:txBody>
      </p:sp>
    </p:spTree>
  </p:cSld>
  <p:clrMapOvr>
    <a:masterClrMapping/>
  </p:clrMapOvr>
  <p:transition>
    <p:cover dir="r"/>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1" name="Rectangle 1"/>
          <p:cNvSpPr>
            <a:spLocks noChangeArrowheads="1"/>
          </p:cNvSpPr>
          <p:nvPr>
            <p:ph type="title"/>
          </p:nvPr>
        </p:nvSpPr>
        <p:spPr bwMode="auto">
          <a:xfrm>
            <a:off x="838200" y="0"/>
            <a:ext cx="7772400" cy="1143000"/>
          </a:xfrm>
          <a:noFill/>
          <a:ln>
            <a:miter lim="800000"/>
            <a:headEnd/>
            <a:tailEnd/>
          </a:ln>
        </p:spPr>
        <p:txBody>
          <a:bodyPr wrap="square" lIns="38100" tIns="38100" rIns="38100" bIns="38100" numCol="1" anchor="ctr" anchorCtr="0" compatLnSpc="1">
            <a:prstTxWarp prst="textNoShape">
              <a:avLst/>
            </a:prstTxWarp>
          </a:bodyPr>
          <a:lstStyle/>
          <a:p>
            <a:pPr algn="ctr"/>
            <a:r>
              <a:rPr lang="en-US">
                <a:ea typeface="Times New Roman" pitchFamily="-72" charset="0"/>
                <a:cs typeface="Times New Roman" pitchFamily="-72" charset="0"/>
              </a:rPr>
              <a:t>Step Two</a:t>
            </a:r>
            <a:endParaRPr lang="en-US"/>
          </a:p>
        </p:txBody>
      </p:sp>
      <p:sp>
        <p:nvSpPr>
          <p:cNvPr id="30722" name="Rectangle 2"/>
          <p:cNvSpPr>
            <a:spLocks noChangeArrowheads="1"/>
          </p:cNvSpPr>
          <p:nvPr>
            <p:ph type="body" idx="1"/>
          </p:nvPr>
        </p:nvSpPr>
        <p:spPr bwMode="auto">
          <a:xfrm>
            <a:off x="304800" y="990600"/>
            <a:ext cx="8610600" cy="5181600"/>
          </a:xfrm>
          <a:noFill/>
          <a:ln w="12700">
            <a:miter lim="800000"/>
            <a:headEnd/>
            <a:tailEnd/>
          </a:ln>
          <a:effectLst>
            <a:outerShdw blurRad="38100" algn="ctr" rotWithShape="0">
              <a:schemeClr val="bg2">
                <a:alpha val="75000"/>
              </a:schemeClr>
            </a:outerShdw>
          </a:effectLst>
        </p:spPr>
        <p:txBody>
          <a:bodyPr wrap="square" lIns="38100" tIns="38100" rIns="38100" bIns="38100" numCol="1" anchor="t" anchorCtr="0" compatLnSpc="1">
            <a:prstTxWarp prst="textNoShape">
              <a:avLst/>
            </a:prstTxWarp>
          </a:bodyPr>
          <a:lstStyle/>
          <a:p>
            <a:pPr marL="0" indent="0">
              <a:spcBef>
                <a:spcPct val="0"/>
              </a:spcBef>
              <a:buFont typeface="Wingdings" pitchFamily="-72" charset="2"/>
              <a:buNone/>
            </a:pPr>
            <a:r>
              <a:rPr lang="en-US" sz="3700">
                <a:solidFill>
                  <a:srgbClr val="0A8E3D"/>
                </a:solidFill>
              </a:rPr>
              <a:t>Paraphrase</a:t>
            </a:r>
            <a:endParaRPr lang="en-US"/>
          </a:p>
          <a:p>
            <a:pPr marL="0" indent="0">
              <a:buFont typeface="Arial" pitchFamily="-72" charset="0"/>
              <a:buChar char="-"/>
            </a:pPr>
            <a:r>
              <a:rPr lang="en-US"/>
              <a:t>Students put the problem into their own words. They identify the important information. Students may even highlight or circle what is important.</a:t>
            </a:r>
          </a:p>
          <a:p>
            <a:pPr marL="0" indent="0">
              <a:spcBef>
                <a:spcPts val="600"/>
              </a:spcBef>
              <a:buFont typeface="Wingdings" pitchFamily="-72" charset="2"/>
              <a:buNone/>
            </a:pPr>
            <a:endParaRPr lang="en-US" sz="2300"/>
          </a:p>
          <a:p>
            <a:pPr marL="0" indent="0">
              <a:spcBef>
                <a:spcPts val="600"/>
              </a:spcBef>
              <a:buFont typeface="Wingdings" pitchFamily="-72" charset="2"/>
              <a:buNone/>
            </a:pPr>
            <a:r>
              <a:rPr lang="en-US" sz="2300"/>
              <a:t>SAY: “Underline what is important.” “Put the problem in my own words.”</a:t>
            </a:r>
            <a:endParaRPr lang="en-US"/>
          </a:p>
          <a:p>
            <a:pPr marL="0" indent="0">
              <a:spcBef>
                <a:spcPts val="600"/>
              </a:spcBef>
              <a:buFont typeface="Wingdings" pitchFamily="-72" charset="2"/>
              <a:buNone/>
            </a:pPr>
            <a:r>
              <a:rPr lang="en-US" sz="2300"/>
              <a:t>ASK: “Have I underlined what is important?” “What am I looking for?”</a:t>
            </a:r>
            <a:endParaRPr lang="en-US"/>
          </a:p>
          <a:p>
            <a:pPr marL="0" indent="0">
              <a:spcBef>
                <a:spcPts val="600"/>
              </a:spcBef>
              <a:buFont typeface="Wingdings" pitchFamily="-72" charset="2"/>
              <a:buNone/>
            </a:pPr>
            <a:r>
              <a:rPr lang="en-US" sz="2300"/>
              <a:t>CHECK: “Does the information I have found go with the questions?” “Is it important?”</a:t>
            </a:r>
          </a:p>
        </p:txBody>
      </p:sp>
    </p:spTree>
  </p:cSld>
  <p:clrMapOvr>
    <a:masterClrMapping/>
  </p:clrMapOvr>
  <p:transition>
    <p:cover dir="r"/>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69" name="Freeform 1"/>
          <p:cNvSpPr>
            <a:spLocks/>
          </p:cNvSpPr>
          <p:nvPr/>
        </p:nvSpPr>
        <p:spPr bwMode="auto">
          <a:xfrm rot="-3179999">
            <a:off x="7777163" y="-15875"/>
            <a:ext cx="1162050" cy="2082800"/>
          </a:xfrm>
          <a:custGeom>
            <a:avLst/>
            <a:gdLst/>
            <a:ahLst/>
            <a:cxnLst>
              <a:cxn ang="0">
                <a:pos x="21600" y="2537"/>
              </a:cxn>
              <a:cxn ang="0">
                <a:pos x="19085" y="469"/>
              </a:cxn>
              <a:cxn ang="0">
                <a:pos x="16674" y="0"/>
              </a:cxn>
              <a:cxn ang="0">
                <a:pos x="818" y="16472"/>
              </a:cxn>
              <a:cxn ang="0">
                <a:pos x="818" y="18916"/>
              </a:cxn>
              <a:cxn ang="0">
                <a:pos x="0" y="21278"/>
              </a:cxn>
              <a:cxn ang="0">
                <a:pos x="536" y="21600"/>
              </a:cxn>
              <a:cxn ang="0">
                <a:pos x="3281" y="19660"/>
              </a:cxn>
              <a:cxn ang="0">
                <a:pos x="5506" y="18916"/>
              </a:cxn>
              <a:cxn ang="0">
                <a:pos x="21600" y="2537"/>
              </a:cxn>
              <a:cxn ang="0">
                <a:pos x="21600" y="2537"/>
              </a:cxn>
              <a:cxn ang="0">
                <a:pos x="21600" y="2537"/>
              </a:cxn>
            </a:cxnLst>
            <a:rect l="0" t="0" r="r" b="b"/>
            <a:pathLst>
              <a:path w="21600" h="21600">
                <a:moveTo>
                  <a:pt x="21600" y="2537"/>
                </a:moveTo>
                <a:lnTo>
                  <a:pt x="19085" y="469"/>
                </a:lnTo>
                <a:lnTo>
                  <a:pt x="16674" y="0"/>
                </a:lnTo>
                <a:lnTo>
                  <a:pt x="818" y="16472"/>
                </a:lnTo>
                <a:lnTo>
                  <a:pt x="818" y="18916"/>
                </a:lnTo>
                <a:lnTo>
                  <a:pt x="0" y="21278"/>
                </a:lnTo>
                <a:lnTo>
                  <a:pt x="536" y="21600"/>
                </a:lnTo>
                <a:lnTo>
                  <a:pt x="3281" y="19660"/>
                </a:lnTo>
                <a:lnTo>
                  <a:pt x="5506" y="18916"/>
                </a:lnTo>
                <a:lnTo>
                  <a:pt x="21600" y="2537"/>
                </a:lnTo>
                <a:close/>
                <a:moveTo>
                  <a:pt x="21600" y="2537"/>
                </a:moveTo>
              </a:path>
            </a:pathLst>
          </a:custGeom>
          <a:solidFill>
            <a:schemeClr val="accent1"/>
          </a:solidFill>
          <a:ln w="9525" cap="flat">
            <a:noFill/>
            <a:round/>
            <a:headEnd type="none" w="med" len="med"/>
            <a:tailEnd type="none" w="med" len="med"/>
          </a:ln>
        </p:spPr>
        <p:txBody>
          <a:bodyPr lIns="0" tIns="0" rIns="0" bIns="0">
            <a:prstTxWarp prst="textNoShape">
              <a:avLst/>
            </a:prstTxWarp>
          </a:bodyPr>
          <a:lstStyle/>
          <a:p>
            <a:endParaRPr lang="en-US"/>
          </a:p>
        </p:txBody>
      </p:sp>
      <p:sp>
        <p:nvSpPr>
          <p:cNvPr id="32770" name="Freeform 2"/>
          <p:cNvSpPr>
            <a:spLocks/>
          </p:cNvSpPr>
          <p:nvPr/>
        </p:nvSpPr>
        <p:spPr bwMode="auto">
          <a:xfrm rot="-3179999">
            <a:off x="7863681" y="21432"/>
            <a:ext cx="1165225" cy="2097088"/>
          </a:xfrm>
          <a:custGeom>
            <a:avLst/>
            <a:gdLst/>
            <a:ahLst/>
            <a:cxnLst>
              <a:cxn ang="0">
                <a:pos x="17014" y="0"/>
              </a:cxn>
              <a:cxn ang="0">
                <a:pos x="965" y="16537"/>
              </a:cxn>
              <a:cxn ang="0">
                <a:pos x="972" y="18672"/>
              </a:cxn>
              <a:cxn ang="0">
                <a:pos x="0" y="21192"/>
              </a:cxn>
              <a:cxn ang="0">
                <a:pos x="371" y="21600"/>
              </a:cxn>
              <a:cxn ang="0">
                <a:pos x="3131" y="19553"/>
              </a:cxn>
              <a:cxn ang="0">
                <a:pos x="5662" y="18783"/>
              </a:cxn>
              <a:cxn ang="0">
                <a:pos x="21600" y="2497"/>
              </a:cxn>
              <a:cxn ang="0">
                <a:pos x="19211" y="560"/>
              </a:cxn>
              <a:cxn ang="0">
                <a:pos x="17014" y="0"/>
              </a:cxn>
              <a:cxn ang="0">
                <a:pos x="17014" y="0"/>
              </a:cxn>
              <a:cxn ang="0">
                <a:pos x="17014" y="0"/>
              </a:cxn>
            </a:cxnLst>
            <a:rect l="0" t="0" r="r" b="b"/>
            <a:pathLst>
              <a:path w="21600" h="21600">
                <a:moveTo>
                  <a:pt x="17014" y="0"/>
                </a:moveTo>
                <a:lnTo>
                  <a:pt x="965" y="16537"/>
                </a:lnTo>
                <a:lnTo>
                  <a:pt x="972" y="18672"/>
                </a:lnTo>
                <a:lnTo>
                  <a:pt x="0" y="21192"/>
                </a:lnTo>
                <a:lnTo>
                  <a:pt x="371" y="21600"/>
                </a:lnTo>
                <a:lnTo>
                  <a:pt x="3131" y="19553"/>
                </a:lnTo>
                <a:lnTo>
                  <a:pt x="5662" y="18783"/>
                </a:lnTo>
                <a:lnTo>
                  <a:pt x="21600" y="2497"/>
                </a:lnTo>
                <a:lnTo>
                  <a:pt x="19211" y="560"/>
                </a:lnTo>
                <a:lnTo>
                  <a:pt x="17014" y="0"/>
                </a:lnTo>
                <a:close/>
                <a:moveTo>
                  <a:pt x="17014" y="0"/>
                </a:moveTo>
              </a:path>
            </a:pathLst>
          </a:custGeom>
          <a:solidFill>
            <a:srgbClr val="703DFF"/>
          </a:solidFill>
          <a:ln w="9525" cap="flat">
            <a:noFill/>
            <a:round/>
            <a:headEnd type="none" w="med" len="med"/>
            <a:tailEnd type="none" w="med" len="med"/>
          </a:ln>
        </p:spPr>
        <p:txBody>
          <a:bodyPr lIns="0" tIns="0" rIns="0" bIns="0">
            <a:prstTxWarp prst="textNoShape">
              <a:avLst/>
            </a:prstTxWarp>
          </a:bodyPr>
          <a:lstStyle/>
          <a:p>
            <a:endParaRPr lang="en-US"/>
          </a:p>
        </p:txBody>
      </p:sp>
      <p:sp>
        <p:nvSpPr>
          <p:cNvPr id="32771" name="Freeform 3"/>
          <p:cNvSpPr>
            <a:spLocks/>
          </p:cNvSpPr>
          <p:nvPr/>
        </p:nvSpPr>
        <p:spPr bwMode="auto">
          <a:xfrm rot="-3179999">
            <a:off x="7831138" y="190500"/>
            <a:ext cx="1025525" cy="1571625"/>
          </a:xfrm>
          <a:custGeom>
            <a:avLst/>
            <a:gdLst/>
            <a:ahLst/>
            <a:cxnLst>
              <a:cxn ang="0">
                <a:pos x="0" y="19329"/>
              </a:cxn>
              <a:cxn ang="0">
                <a:pos x="3644" y="19858"/>
              </a:cxn>
              <a:cxn ang="0">
                <a:pos x="6208" y="21600"/>
              </a:cxn>
              <a:cxn ang="0">
                <a:pos x="21600" y="3103"/>
              </a:cxn>
              <a:cxn ang="0">
                <a:pos x="17864" y="638"/>
              </a:cxn>
              <a:cxn ang="0">
                <a:pos x="16008" y="0"/>
              </a:cxn>
              <a:cxn ang="0">
                <a:pos x="0" y="19329"/>
              </a:cxn>
              <a:cxn ang="0">
                <a:pos x="0" y="19329"/>
              </a:cxn>
              <a:cxn ang="0">
                <a:pos x="0" y="19329"/>
              </a:cxn>
            </a:cxnLst>
            <a:rect l="0" t="0" r="r" b="b"/>
            <a:pathLst>
              <a:path w="21600" h="21600">
                <a:moveTo>
                  <a:pt x="0" y="19329"/>
                </a:moveTo>
                <a:lnTo>
                  <a:pt x="3644" y="19858"/>
                </a:lnTo>
                <a:lnTo>
                  <a:pt x="6208" y="21600"/>
                </a:lnTo>
                <a:lnTo>
                  <a:pt x="21600" y="3103"/>
                </a:lnTo>
                <a:lnTo>
                  <a:pt x="17864" y="638"/>
                </a:lnTo>
                <a:lnTo>
                  <a:pt x="16008" y="0"/>
                </a:lnTo>
                <a:lnTo>
                  <a:pt x="0" y="19329"/>
                </a:lnTo>
                <a:close/>
                <a:moveTo>
                  <a:pt x="0" y="19329"/>
                </a:moveTo>
              </a:path>
            </a:pathLst>
          </a:custGeom>
          <a:solidFill>
            <a:srgbClr val="FFB800"/>
          </a:solidFill>
          <a:ln w="9525" cap="flat">
            <a:noFill/>
            <a:round/>
            <a:headEnd type="none" w="med" len="med"/>
            <a:tailEnd type="none" w="med" len="med"/>
          </a:ln>
        </p:spPr>
        <p:txBody>
          <a:bodyPr lIns="0" tIns="0" rIns="0" bIns="0">
            <a:prstTxWarp prst="textNoShape">
              <a:avLst/>
            </a:prstTxWarp>
          </a:bodyPr>
          <a:lstStyle/>
          <a:p>
            <a:endParaRPr lang="en-US"/>
          </a:p>
        </p:txBody>
      </p:sp>
      <p:grpSp>
        <p:nvGrpSpPr>
          <p:cNvPr id="32772" name="Group 4"/>
          <p:cNvGrpSpPr>
            <a:grpSpLocks/>
          </p:cNvGrpSpPr>
          <p:nvPr/>
        </p:nvGrpSpPr>
        <p:grpSpPr bwMode="auto">
          <a:xfrm>
            <a:off x="7938" y="5538788"/>
            <a:ext cx="1784350" cy="1247775"/>
            <a:chOff x="0" y="0"/>
            <a:chExt cx="1124" cy="785"/>
          </a:xfrm>
        </p:grpSpPr>
        <p:sp>
          <p:nvSpPr>
            <p:cNvPr id="32773" name="Freeform 5"/>
            <p:cNvSpPr>
              <a:spLocks/>
            </p:cNvSpPr>
            <p:nvPr/>
          </p:nvSpPr>
          <p:spPr bwMode="auto">
            <a:xfrm>
              <a:off x="19" y="15"/>
              <a:ext cx="1089" cy="649"/>
            </a:xfrm>
            <a:custGeom>
              <a:avLst/>
              <a:gdLst/>
              <a:ahLst/>
              <a:cxnLst>
                <a:cxn ang="0">
                  <a:pos x="15746" y="20968"/>
                </a:cxn>
                <a:cxn ang="0">
                  <a:pos x="14089" y="18405"/>
                </a:cxn>
                <a:cxn ang="0">
                  <a:pos x="13206" y="7938"/>
                </a:cxn>
                <a:cxn ang="0">
                  <a:pos x="21223" y="5492"/>
                </a:cxn>
                <a:cxn ang="0">
                  <a:pos x="21600" y="3378"/>
                </a:cxn>
                <a:cxn ang="0">
                  <a:pos x="20826" y="1664"/>
                </a:cxn>
                <a:cxn ang="0">
                  <a:pos x="12660" y="3511"/>
                </a:cxn>
                <a:cxn ang="0">
                  <a:pos x="12095" y="533"/>
                </a:cxn>
                <a:cxn ang="0">
                  <a:pos x="10765" y="0"/>
                </a:cxn>
                <a:cxn ang="0">
                  <a:pos x="9505" y="466"/>
                </a:cxn>
                <a:cxn ang="0">
                  <a:pos x="8811" y="1764"/>
                </a:cxn>
                <a:cxn ang="0">
                  <a:pos x="9297" y="4743"/>
                </a:cxn>
                <a:cxn ang="0">
                  <a:pos x="6548" y="7339"/>
                </a:cxn>
                <a:cxn ang="0">
                  <a:pos x="9753" y="7871"/>
                </a:cxn>
                <a:cxn ang="0">
                  <a:pos x="11033" y="14794"/>
                </a:cxn>
                <a:cxn ang="0">
                  <a:pos x="1399" y="7805"/>
                </a:cxn>
                <a:cxn ang="0">
                  <a:pos x="456" y="8470"/>
                </a:cxn>
                <a:cxn ang="0">
                  <a:pos x="0" y="10584"/>
                </a:cxn>
                <a:cxn ang="0">
                  <a:pos x="546" y="12963"/>
                </a:cxn>
                <a:cxn ang="0">
                  <a:pos x="11301" y="21434"/>
                </a:cxn>
                <a:cxn ang="0">
                  <a:pos x="13672" y="20901"/>
                </a:cxn>
                <a:cxn ang="0">
                  <a:pos x="15577" y="21600"/>
                </a:cxn>
                <a:cxn ang="0">
                  <a:pos x="15746" y="20968"/>
                </a:cxn>
                <a:cxn ang="0">
                  <a:pos x="15746" y="20968"/>
                </a:cxn>
                <a:cxn ang="0">
                  <a:pos x="15746" y="20968"/>
                </a:cxn>
              </a:cxnLst>
              <a:rect l="0" t="0" r="r" b="b"/>
              <a:pathLst>
                <a:path w="21600" h="21600">
                  <a:moveTo>
                    <a:pt x="15746" y="20968"/>
                  </a:moveTo>
                  <a:lnTo>
                    <a:pt x="14089" y="18405"/>
                  </a:lnTo>
                  <a:lnTo>
                    <a:pt x="13206" y="7938"/>
                  </a:lnTo>
                  <a:lnTo>
                    <a:pt x="21223" y="5492"/>
                  </a:lnTo>
                  <a:lnTo>
                    <a:pt x="21600" y="3378"/>
                  </a:lnTo>
                  <a:lnTo>
                    <a:pt x="20826" y="1664"/>
                  </a:lnTo>
                  <a:lnTo>
                    <a:pt x="12660" y="3511"/>
                  </a:lnTo>
                  <a:lnTo>
                    <a:pt x="12095" y="533"/>
                  </a:lnTo>
                  <a:lnTo>
                    <a:pt x="10765" y="0"/>
                  </a:lnTo>
                  <a:lnTo>
                    <a:pt x="9505" y="466"/>
                  </a:lnTo>
                  <a:lnTo>
                    <a:pt x="8811" y="1764"/>
                  </a:lnTo>
                  <a:lnTo>
                    <a:pt x="9297" y="4743"/>
                  </a:lnTo>
                  <a:lnTo>
                    <a:pt x="6548" y="7339"/>
                  </a:lnTo>
                  <a:lnTo>
                    <a:pt x="9753" y="7871"/>
                  </a:lnTo>
                  <a:lnTo>
                    <a:pt x="11033" y="14794"/>
                  </a:lnTo>
                  <a:lnTo>
                    <a:pt x="1399" y="7805"/>
                  </a:lnTo>
                  <a:lnTo>
                    <a:pt x="456" y="8470"/>
                  </a:lnTo>
                  <a:lnTo>
                    <a:pt x="0" y="10584"/>
                  </a:lnTo>
                  <a:lnTo>
                    <a:pt x="546" y="12963"/>
                  </a:lnTo>
                  <a:lnTo>
                    <a:pt x="11301" y="21434"/>
                  </a:lnTo>
                  <a:lnTo>
                    <a:pt x="13672" y="20901"/>
                  </a:lnTo>
                  <a:lnTo>
                    <a:pt x="15577" y="21600"/>
                  </a:lnTo>
                  <a:lnTo>
                    <a:pt x="15746" y="20968"/>
                  </a:lnTo>
                  <a:close/>
                  <a:moveTo>
                    <a:pt x="15746" y="20968"/>
                  </a:moveTo>
                </a:path>
              </a:pathLst>
            </a:custGeom>
            <a:solidFill>
              <a:srgbClr val="F8F8F8"/>
            </a:solidFill>
            <a:ln w="9525" cap="flat">
              <a:noFill/>
              <a:round/>
              <a:headEnd type="none" w="med" len="med"/>
              <a:tailEnd type="none" w="med" len="med"/>
            </a:ln>
          </p:spPr>
          <p:txBody>
            <a:bodyPr lIns="0" tIns="0" rIns="0" bIns="0">
              <a:prstTxWarp prst="textNoShape">
                <a:avLst/>
              </a:prstTxWarp>
            </a:bodyPr>
            <a:lstStyle/>
            <a:p>
              <a:endParaRPr lang="en-US"/>
            </a:p>
          </p:txBody>
        </p:sp>
        <p:sp>
          <p:nvSpPr>
            <p:cNvPr id="32774" name="Freeform 6"/>
            <p:cNvSpPr>
              <a:spLocks/>
            </p:cNvSpPr>
            <p:nvPr/>
          </p:nvSpPr>
          <p:spPr bwMode="auto">
            <a:xfrm>
              <a:off x="1017" y="92"/>
              <a:ext cx="71" cy="129"/>
            </a:xfrm>
            <a:custGeom>
              <a:avLst/>
              <a:gdLst/>
              <a:ahLst/>
              <a:cxnLst>
                <a:cxn ang="0">
                  <a:pos x="0" y="586"/>
                </a:cxn>
                <a:cxn ang="0">
                  <a:pos x="18126" y="0"/>
                </a:cxn>
                <a:cxn ang="0">
                  <a:pos x="21600" y="19507"/>
                </a:cxn>
                <a:cxn ang="0">
                  <a:pos x="1208" y="21600"/>
                </a:cxn>
                <a:cxn ang="0">
                  <a:pos x="0" y="586"/>
                </a:cxn>
                <a:cxn ang="0">
                  <a:pos x="0" y="586"/>
                </a:cxn>
                <a:cxn ang="0">
                  <a:pos x="0" y="586"/>
                </a:cxn>
              </a:cxnLst>
              <a:rect l="0" t="0" r="r" b="b"/>
              <a:pathLst>
                <a:path w="21600" h="21600">
                  <a:moveTo>
                    <a:pt x="0" y="586"/>
                  </a:moveTo>
                  <a:lnTo>
                    <a:pt x="18126" y="0"/>
                  </a:lnTo>
                  <a:lnTo>
                    <a:pt x="21600" y="19507"/>
                  </a:lnTo>
                  <a:lnTo>
                    <a:pt x="1208" y="21600"/>
                  </a:lnTo>
                  <a:lnTo>
                    <a:pt x="0" y="586"/>
                  </a:lnTo>
                  <a:close/>
                  <a:moveTo>
                    <a:pt x="0" y="586"/>
                  </a:moveTo>
                </a:path>
              </a:pathLst>
            </a:custGeom>
            <a:solidFill>
              <a:srgbClr val="FFEF66"/>
            </a:solidFill>
            <a:ln w="9525" cap="flat">
              <a:noFill/>
              <a:round/>
              <a:headEnd type="none" w="med" len="med"/>
              <a:tailEnd type="none" w="med" len="med"/>
            </a:ln>
          </p:spPr>
          <p:txBody>
            <a:bodyPr lIns="0" tIns="0" rIns="0" bIns="0">
              <a:prstTxWarp prst="textNoShape">
                <a:avLst/>
              </a:prstTxWarp>
            </a:bodyPr>
            <a:lstStyle/>
            <a:p>
              <a:endParaRPr lang="en-US"/>
            </a:p>
          </p:txBody>
        </p:sp>
        <p:sp>
          <p:nvSpPr>
            <p:cNvPr id="32775" name="Freeform 7"/>
            <p:cNvSpPr>
              <a:spLocks/>
            </p:cNvSpPr>
            <p:nvPr/>
          </p:nvSpPr>
          <p:spPr bwMode="auto">
            <a:xfrm>
              <a:off x="14" y="284"/>
              <a:ext cx="793" cy="410"/>
            </a:xfrm>
            <a:custGeom>
              <a:avLst/>
              <a:gdLst/>
              <a:ahLst/>
              <a:cxnLst>
                <a:cxn ang="0">
                  <a:pos x="1866" y="0"/>
                </a:cxn>
                <a:cxn ang="0">
                  <a:pos x="18127" y="13655"/>
                </a:cxn>
                <a:cxn ang="0">
                  <a:pos x="19448" y="16785"/>
                </a:cxn>
                <a:cxn ang="0">
                  <a:pos x="21600" y="20837"/>
                </a:cxn>
                <a:cxn ang="0">
                  <a:pos x="21314" y="21600"/>
                </a:cxn>
                <a:cxn ang="0">
                  <a:pos x="18386" y="20705"/>
                </a:cxn>
                <a:cxn ang="0">
                  <a:pos x="15594" y="21337"/>
                </a:cxn>
                <a:cxn ang="0">
                  <a:pos x="572" y="7840"/>
                </a:cxn>
                <a:cxn ang="0">
                  <a:pos x="0" y="3946"/>
                </a:cxn>
                <a:cxn ang="0">
                  <a:pos x="626" y="842"/>
                </a:cxn>
                <a:cxn ang="0">
                  <a:pos x="1866" y="0"/>
                </a:cxn>
                <a:cxn ang="0">
                  <a:pos x="1866" y="0"/>
                </a:cxn>
                <a:cxn ang="0">
                  <a:pos x="1866" y="0"/>
                </a:cxn>
              </a:cxnLst>
              <a:rect l="0" t="0" r="r" b="b"/>
              <a:pathLst>
                <a:path w="21600" h="21600">
                  <a:moveTo>
                    <a:pt x="1866" y="0"/>
                  </a:moveTo>
                  <a:lnTo>
                    <a:pt x="18127" y="13655"/>
                  </a:lnTo>
                  <a:lnTo>
                    <a:pt x="19448" y="16785"/>
                  </a:lnTo>
                  <a:lnTo>
                    <a:pt x="21600" y="20837"/>
                  </a:lnTo>
                  <a:lnTo>
                    <a:pt x="21314" y="21600"/>
                  </a:lnTo>
                  <a:lnTo>
                    <a:pt x="18386" y="20705"/>
                  </a:lnTo>
                  <a:lnTo>
                    <a:pt x="15594" y="21337"/>
                  </a:lnTo>
                  <a:lnTo>
                    <a:pt x="572" y="7840"/>
                  </a:lnTo>
                  <a:lnTo>
                    <a:pt x="0" y="3946"/>
                  </a:lnTo>
                  <a:lnTo>
                    <a:pt x="626" y="842"/>
                  </a:lnTo>
                  <a:lnTo>
                    <a:pt x="1866" y="0"/>
                  </a:lnTo>
                  <a:close/>
                  <a:moveTo>
                    <a:pt x="1866" y="0"/>
                  </a:moveTo>
                </a:path>
              </a:pathLst>
            </a:custGeom>
            <a:solidFill>
              <a:srgbClr val="FF0000"/>
            </a:solidFill>
            <a:ln w="9525" cap="flat">
              <a:noFill/>
              <a:round/>
              <a:headEnd type="none" w="med" len="med"/>
              <a:tailEnd type="none" w="med" len="med"/>
            </a:ln>
          </p:spPr>
          <p:txBody>
            <a:bodyPr lIns="0" tIns="0" rIns="0" bIns="0">
              <a:prstTxWarp prst="textNoShape">
                <a:avLst/>
              </a:prstTxWarp>
            </a:bodyPr>
            <a:lstStyle/>
            <a:p>
              <a:endParaRPr lang="en-US"/>
            </a:p>
          </p:txBody>
        </p:sp>
        <p:sp>
          <p:nvSpPr>
            <p:cNvPr id="32776" name="Freeform 8"/>
            <p:cNvSpPr>
              <a:spLocks/>
            </p:cNvSpPr>
            <p:nvPr/>
          </p:nvSpPr>
          <p:spPr bwMode="auto">
            <a:xfrm>
              <a:off x="123" y="318"/>
              <a:ext cx="526" cy="374"/>
            </a:xfrm>
            <a:custGeom>
              <a:avLst/>
              <a:gdLst/>
              <a:ahLst/>
              <a:cxnLst>
                <a:cxn ang="0">
                  <a:pos x="0" y="9398"/>
                </a:cxn>
                <a:cxn ang="0">
                  <a:pos x="18985" y="21600"/>
                </a:cxn>
                <a:cxn ang="0">
                  <a:pos x="19335" y="15441"/>
                </a:cxn>
                <a:cxn ang="0">
                  <a:pos x="21600" y="12202"/>
                </a:cxn>
                <a:cxn ang="0">
                  <a:pos x="1606" y="0"/>
                </a:cxn>
                <a:cxn ang="0">
                  <a:pos x="0" y="3672"/>
                </a:cxn>
                <a:cxn ang="0">
                  <a:pos x="0" y="9398"/>
                </a:cxn>
                <a:cxn ang="0">
                  <a:pos x="0" y="9398"/>
                </a:cxn>
                <a:cxn ang="0">
                  <a:pos x="0" y="9398"/>
                </a:cxn>
              </a:cxnLst>
              <a:rect l="0" t="0" r="r" b="b"/>
              <a:pathLst>
                <a:path w="21600" h="21600">
                  <a:moveTo>
                    <a:pt x="0" y="9398"/>
                  </a:moveTo>
                  <a:lnTo>
                    <a:pt x="18985" y="21600"/>
                  </a:lnTo>
                  <a:lnTo>
                    <a:pt x="19335" y="15441"/>
                  </a:lnTo>
                  <a:lnTo>
                    <a:pt x="21600" y="12202"/>
                  </a:lnTo>
                  <a:lnTo>
                    <a:pt x="1606" y="0"/>
                  </a:lnTo>
                  <a:lnTo>
                    <a:pt x="0" y="3672"/>
                  </a:lnTo>
                  <a:lnTo>
                    <a:pt x="0" y="9398"/>
                  </a:lnTo>
                  <a:close/>
                  <a:moveTo>
                    <a:pt x="0" y="9398"/>
                  </a:moveTo>
                </a:path>
              </a:pathLst>
            </a:custGeom>
            <a:solidFill>
              <a:srgbClr val="FFB800"/>
            </a:solidFill>
            <a:ln w="9525" cap="flat">
              <a:noFill/>
              <a:round/>
              <a:headEnd type="none" w="med" len="med"/>
              <a:tailEnd type="none" w="med" len="med"/>
            </a:ln>
          </p:spPr>
          <p:txBody>
            <a:bodyPr lIns="0" tIns="0" rIns="0" bIns="0">
              <a:prstTxWarp prst="textNoShape">
                <a:avLst/>
              </a:prstTxWarp>
            </a:bodyPr>
            <a:lstStyle/>
            <a:p>
              <a:endParaRPr lang="en-US"/>
            </a:p>
          </p:txBody>
        </p:sp>
        <p:sp>
          <p:nvSpPr>
            <p:cNvPr id="32777" name="Freeform 9"/>
            <p:cNvSpPr>
              <a:spLocks/>
            </p:cNvSpPr>
            <p:nvPr/>
          </p:nvSpPr>
          <p:spPr bwMode="auto">
            <a:xfrm>
              <a:off x="480" y="42"/>
              <a:ext cx="135" cy="121"/>
            </a:xfrm>
            <a:custGeom>
              <a:avLst/>
              <a:gdLst/>
              <a:ahLst/>
              <a:cxnLst>
                <a:cxn ang="0">
                  <a:pos x="0" y="2510"/>
                </a:cxn>
                <a:cxn ang="0">
                  <a:pos x="12706" y="0"/>
                </a:cxn>
                <a:cxn ang="0">
                  <a:pos x="19932" y="3227"/>
                </a:cxn>
                <a:cxn ang="0">
                  <a:pos x="21600" y="12458"/>
                </a:cxn>
                <a:cxn ang="0">
                  <a:pos x="13024" y="13085"/>
                </a:cxn>
                <a:cxn ang="0">
                  <a:pos x="2541" y="21600"/>
                </a:cxn>
                <a:cxn ang="0">
                  <a:pos x="0" y="2510"/>
                </a:cxn>
                <a:cxn ang="0">
                  <a:pos x="0" y="2510"/>
                </a:cxn>
                <a:cxn ang="0">
                  <a:pos x="0" y="2510"/>
                </a:cxn>
              </a:cxnLst>
              <a:rect l="0" t="0" r="r" b="b"/>
              <a:pathLst>
                <a:path w="21600" h="21600">
                  <a:moveTo>
                    <a:pt x="0" y="2510"/>
                  </a:moveTo>
                  <a:lnTo>
                    <a:pt x="12706" y="0"/>
                  </a:lnTo>
                  <a:lnTo>
                    <a:pt x="19932" y="3227"/>
                  </a:lnTo>
                  <a:lnTo>
                    <a:pt x="21600" y="12458"/>
                  </a:lnTo>
                  <a:lnTo>
                    <a:pt x="13024" y="13085"/>
                  </a:lnTo>
                  <a:lnTo>
                    <a:pt x="2541" y="21600"/>
                  </a:lnTo>
                  <a:lnTo>
                    <a:pt x="0" y="2510"/>
                  </a:lnTo>
                  <a:close/>
                  <a:moveTo>
                    <a:pt x="0" y="2510"/>
                  </a:moveTo>
                </a:path>
              </a:pathLst>
            </a:custGeom>
            <a:solidFill>
              <a:srgbClr val="00B200"/>
            </a:solidFill>
            <a:ln w="9525" cap="flat">
              <a:noFill/>
              <a:round/>
              <a:headEnd type="none" w="med" len="med"/>
              <a:tailEnd type="none" w="med" len="med"/>
            </a:ln>
          </p:spPr>
          <p:txBody>
            <a:bodyPr lIns="0" tIns="0" rIns="0" bIns="0">
              <a:prstTxWarp prst="textNoShape">
                <a:avLst/>
              </a:prstTxWarp>
            </a:bodyPr>
            <a:lstStyle/>
            <a:p>
              <a:endParaRPr lang="en-US"/>
            </a:p>
          </p:txBody>
        </p:sp>
        <p:sp>
          <p:nvSpPr>
            <p:cNvPr id="32778" name="Freeform 10"/>
            <p:cNvSpPr>
              <a:spLocks/>
            </p:cNvSpPr>
            <p:nvPr/>
          </p:nvSpPr>
          <p:spPr bwMode="auto">
            <a:xfrm>
              <a:off x="636" y="673"/>
              <a:ext cx="76" cy="112"/>
            </a:xfrm>
            <a:custGeom>
              <a:avLst/>
              <a:gdLst/>
              <a:ahLst/>
              <a:cxnLst>
                <a:cxn ang="0">
                  <a:pos x="21600" y="386"/>
                </a:cxn>
                <a:cxn ang="0">
                  <a:pos x="21600" y="21600"/>
                </a:cxn>
                <a:cxn ang="0">
                  <a:pos x="0" y="771"/>
                </a:cxn>
                <a:cxn ang="0">
                  <a:pos x="10232" y="0"/>
                </a:cxn>
                <a:cxn ang="0">
                  <a:pos x="21600" y="386"/>
                </a:cxn>
                <a:cxn ang="0">
                  <a:pos x="21600" y="386"/>
                </a:cxn>
                <a:cxn ang="0">
                  <a:pos x="21600" y="386"/>
                </a:cxn>
              </a:cxnLst>
              <a:rect l="0" t="0" r="r" b="b"/>
              <a:pathLst>
                <a:path w="21600" h="21600">
                  <a:moveTo>
                    <a:pt x="21600" y="386"/>
                  </a:moveTo>
                  <a:lnTo>
                    <a:pt x="21600" y="21600"/>
                  </a:lnTo>
                  <a:lnTo>
                    <a:pt x="0" y="771"/>
                  </a:lnTo>
                  <a:lnTo>
                    <a:pt x="10232" y="0"/>
                  </a:lnTo>
                  <a:lnTo>
                    <a:pt x="21600" y="386"/>
                  </a:lnTo>
                  <a:close/>
                  <a:moveTo>
                    <a:pt x="21600" y="386"/>
                  </a:moveTo>
                </a:path>
              </a:pathLst>
            </a:custGeom>
            <a:solidFill>
              <a:srgbClr val="00B200"/>
            </a:solidFill>
            <a:ln w="9525" cap="flat">
              <a:noFill/>
              <a:round/>
              <a:headEnd type="none" w="med" len="med"/>
              <a:tailEnd type="none" w="med" len="med"/>
            </a:ln>
          </p:spPr>
          <p:txBody>
            <a:bodyPr lIns="0" tIns="0" rIns="0" bIns="0">
              <a:prstTxWarp prst="textNoShape">
                <a:avLst/>
              </a:prstTxWarp>
            </a:bodyPr>
            <a:lstStyle/>
            <a:p>
              <a:endParaRPr lang="en-US"/>
            </a:p>
          </p:txBody>
        </p:sp>
        <p:sp>
          <p:nvSpPr>
            <p:cNvPr id="32779" name="Freeform 11"/>
            <p:cNvSpPr>
              <a:spLocks/>
            </p:cNvSpPr>
            <p:nvPr/>
          </p:nvSpPr>
          <p:spPr bwMode="auto">
            <a:xfrm>
              <a:off x="499" y="117"/>
              <a:ext cx="193" cy="383"/>
            </a:xfrm>
            <a:custGeom>
              <a:avLst/>
              <a:gdLst/>
              <a:ahLst/>
              <a:cxnLst>
                <a:cxn ang="0">
                  <a:pos x="0" y="2262"/>
                </a:cxn>
                <a:cxn ang="0">
                  <a:pos x="4868" y="0"/>
                </a:cxn>
                <a:cxn ang="0">
                  <a:pos x="12982" y="170"/>
                </a:cxn>
                <a:cxn ang="0">
                  <a:pos x="21600" y="21600"/>
                </a:cxn>
                <a:cxn ang="0">
                  <a:pos x="15612" y="20356"/>
                </a:cxn>
                <a:cxn ang="0">
                  <a:pos x="8506" y="19140"/>
                </a:cxn>
                <a:cxn ang="0">
                  <a:pos x="0" y="2262"/>
                </a:cxn>
                <a:cxn ang="0">
                  <a:pos x="0" y="2262"/>
                </a:cxn>
                <a:cxn ang="0">
                  <a:pos x="0" y="2262"/>
                </a:cxn>
              </a:cxnLst>
              <a:rect l="0" t="0" r="r" b="b"/>
              <a:pathLst>
                <a:path w="21600" h="21600">
                  <a:moveTo>
                    <a:pt x="0" y="2262"/>
                  </a:moveTo>
                  <a:lnTo>
                    <a:pt x="4868" y="0"/>
                  </a:lnTo>
                  <a:lnTo>
                    <a:pt x="12982" y="170"/>
                  </a:lnTo>
                  <a:lnTo>
                    <a:pt x="21600" y="21600"/>
                  </a:lnTo>
                  <a:lnTo>
                    <a:pt x="15612" y="20356"/>
                  </a:lnTo>
                  <a:lnTo>
                    <a:pt x="8506" y="19140"/>
                  </a:lnTo>
                  <a:lnTo>
                    <a:pt x="0" y="2262"/>
                  </a:lnTo>
                  <a:close/>
                  <a:moveTo>
                    <a:pt x="0" y="2262"/>
                  </a:moveTo>
                </a:path>
              </a:pathLst>
            </a:custGeom>
            <a:solidFill>
              <a:srgbClr val="FFB800"/>
            </a:solidFill>
            <a:ln w="9525" cap="flat">
              <a:noFill/>
              <a:round/>
              <a:headEnd type="none" w="med" len="med"/>
              <a:tailEnd type="none" w="med" len="med"/>
            </a:ln>
          </p:spPr>
          <p:txBody>
            <a:bodyPr lIns="0" tIns="0" rIns="0" bIns="0">
              <a:prstTxWarp prst="textNoShape">
                <a:avLst/>
              </a:prstTxWarp>
            </a:bodyPr>
            <a:lstStyle/>
            <a:p>
              <a:endParaRPr lang="en-US"/>
            </a:p>
          </p:txBody>
        </p:sp>
        <p:sp>
          <p:nvSpPr>
            <p:cNvPr id="32780" name="Freeform 12"/>
            <p:cNvSpPr>
              <a:spLocks/>
            </p:cNvSpPr>
            <p:nvPr/>
          </p:nvSpPr>
          <p:spPr bwMode="auto">
            <a:xfrm>
              <a:off x="663" y="100"/>
              <a:ext cx="364" cy="174"/>
            </a:xfrm>
            <a:custGeom>
              <a:avLst/>
              <a:gdLst/>
              <a:ahLst/>
              <a:cxnLst>
                <a:cxn ang="0">
                  <a:pos x="20532" y="0"/>
                </a:cxn>
                <a:cxn ang="0">
                  <a:pos x="0" y="6579"/>
                </a:cxn>
                <a:cxn ang="0">
                  <a:pos x="831" y="21600"/>
                </a:cxn>
                <a:cxn ang="0">
                  <a:pos x="21214" y="14710"/>
                </a:cxn>
                <a:cxn ang="0">
                  <a:pos x="21600" y="2669"/>
                </a:cxn>
                <a:cxn ang="0">
                  <a:pos x="20532" y="0"/>
                </a:cxn>
                <a:cxn ang="0">
                  <a:pos x="20532" y="0"/>
                </a:cxn>
                <a:cxn ang="0">
                  <a:pos x="20532" y="0"/>
                </a:cxn>
              </a:cxnLst>
              <a:rect l="0" t="0" r="r" b="b"/>
              <a:pathLst>
                <a:path w="21600" h="21600">
                  <a:moveTo>
                    <a:pt x="20532" y="0"/>
                  </a:moveTo>
                  <a:lnTo>
                    <a:pt x="0" y="6579"/>
                  </a:lnTo>
                  <a:lnTo>
                    <a:pt x="831" y="21600"/>
                  </a:lnTo>
                  <a:lnTo>
                    <a:pt x="21214" y="14710"/>
                  </a:lnTo>
                  <a:lnTo>
                    <a:pt x="21600" y="2669"/>
                  </a:lnTo>
                  <a:lnTo>
                    <a:pt x="20532" y="0"/>
                  </a:lnTo>
                  <a:close/>
                  <a:moveTo>
                    <a:pt x="20532" y="0"/>
                  </a:moveTo>
                </a:path>
              </a:pathLst>
            </a:custGeom>
            <a:solidFill>
              <a:srgbClr val="FFB800"/>
            </a:solidFill>
            <a:ln w="9525" cap="flat">
              <a:noFill/>
              <a:round/>
              <a:headEnd type="none" w="med" len="med"/>
              <a:tailEnd type="none" w="med" len="med"/>
            </a:ln>
          </p:spPr>
          <p:txBody>
            <a:bodyPr lIns="0" tIns="0" rIns="0" bIns="0">
              <a:prstTxWarp prst="textNoShape">
                <a:avLst/>
              </a:prstTxWarp>
            </a:bodyPr>
            <a:lstStyle/>
            <a:p>
              <a:endParaRPr lang="en-US"/>
            </a:p>
          </p:txBody>
        </p:sp>
        <p:sp>
          <p:nvSpPr>
            <p:cNvPr id="32781" name="Freeform 13"/>
            <p:cNvSpPr>
              <a:spLocks/>
            </p:cNvSpPr>
            <p:nvPr/>
          </p:nvSpPr>
          <p:spPr bwMode="auto">
            <a:xfrm>
              <a:off x="342" y="203"/>
              <a:ext cx="156" cy="67"/>
            </a:xfrm>
            <a:custGeom>
              <a:avLst/>
              <a:gdLst/>
              <a:ahLst/>
              <a:cxnLst>
                <a:cxn ang="0">
                  <a:pos x="18831" y="0"/>
                </a:cxn>
                <a:cxn ang="0">
                  <a:pos x="0" y="12480"/>
                </a:cxn>
                <a:cxn ang="0">
                  <a:pos x="21600" y="21600"/>
                </a:cxn>
                <a:cxn ang="0">
                  <a:pos x="18831" y="0"/>
                </a:cxn>
                <a:cxn ang="0">
                  <a:pos x="18831" y="0"/>
                </a:cxn>
                <a:cxn ang="0">
                  <a:pos x="18831" y="0"/>
                </a:cxn>
              </a:cxnLst>
              <a:rect l="0" t="0" r="r" b="b"/>
              <a:pathLst>
                <a:path w="21600" h="21600">
                  <a:moveTo>
                    <a:pt x="18831" y="0"/>
                  </a:moveTo>
                  <a:lnTo>
                    <a:pt x="0" y="12480"/>
                  </a:lnTo>
                  <a:lnTo>
                    <a:pt x="21600" y="21600"/>
                  </a:lnTo>
                  <a:lnTo>
                    <a:pt x="18831" y="0"/>
                  </a:lnTo>
                  <a:close/>
                  <a:moveTo>
                    <a:pt x="18831" y="0"/>
                  </a:moveTo>
                </a:path>
              </a:pathLst>
            </a:custGeom>
            <a:solidFill>
              <a:srgbClr val="FFEF66"/>
            </a:solidFill>
            <a:ln w="9525" cap="flat">
              <a:noFill/>
              <a:round/>
              <a:headEnd type="none" w="med" len="med"/>
              <a:tailEnd type="none" w="med" len="med"/>
            </a:ln>
          </p:spPr>
          <p:txBody>
            <a:bodyPr lIns="0" tIns="0" rIns="0" bIns="0">
              <a:prstTxWarp prst="textNoShape">
                <a:avLst/>
              </a:prstTxWarp>
            </a:bodyPr>
            <a:lstStyle/>
            <a:p>
              <a:endParaRPr lang="en-US"/>
            </a:p>
          </p:txBody>
        </p:sp>
        <p:grpSp>
          <p:nvGrpSpPr>
            <p:cNvPr id="32782" name="Group 14"/>
            <p:cNvGrpSpPr>
              <a:grpSpLocks/>
            </p:cNvGrpSpPr>
            <p:nvPr/>
          </p:nvGrpSpPr>
          <p:grpSpPr bwMode="auto">
            <a:xfrm>
              <a:off x="0" y="0"/>
              <a:ext cx="1124" cy="780"/>
              <a:chOff x="0" y="0"/>
              <a:chExt cx="1124" cy="780"/>
            </a:xfrm>
          </p:grpSpPr>
          <p:grpSp>
            <p:nvGrpSpPr>
              <p:cNvPr id="32783" name="Group 15"/>
              <p:cNvGrpSpPr>
                <a:grpSpLocks/>
              </p:cNvGrpSpPr>
              <p:nvPr/>
            </p:nvGrpSpPr>
            <p:grpSpPr bwMode="auto">
              <a:xfrm>
                <a:off x="494" y="72"/>
                <a:ext cx="548" cy="708"/>
                <a:chOff x="0" y="0"/>
                <a:chExt cx="547" cy="708"/>
              </a:xfrm>
            </p:grpSpPr>
            <p:sp>
              <p:nvSpPr>
                <p:cNvPr id="32784" name="Freeform 16"/>
                <p:cNvSpPr>
                  <a:spLocks/>
                </p:cNvSpPr>
                <p:nvPr/>
              </p:nvSpPr>
              <p:spPr bwMode="auto">
                <a:xfrm>
                  <a:off x="0" y="25"/>
                  <a:ext cx="157" cy="87"/>
                </a:xfrm>
                <a:custGeom>
                  <a:avLst/>
                  <a:gdLst/>
                  <a:ahLst/>
                  <a:cxnLst>
                    <a:cxn ang="0">
                      <a:pos x="0" y="13207"/>
                    </a:cxn>
                    <a:cxn ang="0">
                      <a:pos x="7867" y="1234"/>
                    </a:cxn>
                    <a:cxn ang="0">
                      <a:pos x="14699" y="0"/>
                    </a:cxn>
                    <a:cxn ang="0">
                      <a:pos x="20151" y="3333"/>
                    </a:cxn>
                    <a:cxn ang="0">
                      <a:pos x="21600" y="11232"/>
                    </a:cxn>
                    <a:cxn ang="0">
                      <a:pos x="11525" y="8270"/>
                    </a:cxn>
                    <a:cxn ang="0">
                      <a:pos x="5107" y="12466"/>
                    </a:cxn>
                    <a:cxn ang="0">
                      <a:pos x="897" y="21600"/>
                    </a:cxn>
                    <a:cxn ang="0">
                      <a:pos x="0" y="13207"/>
                    </a:cxn>
                    <a:cxn ang="0">
                      <a:pos x="0" y="13207"/>
                    </a:cxn>
                    <a:cxn ang="0">
                      <a:pos x="0" y="13207"/>
                    </a:cxn>
                  </a:cxnLst>
                  <a:rect l="0" t="0" r="r" b="b"/>
                  <a:pathLst>
                    <a:path w="21600" h="21600">
                      <a:moveTo>
                        <a:pt x="0" y="13207"/>
                      </a:moveTo>
                      <a:lnTo>
                        <a:pt x="7867" y="1234"/>
                      </a:lnTo>
                      <a:lnTo>
                        <a:pt x="14699" y="0"/>
                      </a:lnTo>
                      <a:lnTo>
                        <a:pt x="20151" y="3333"/>
                      </a:lnTo>
                      <a:lnTo>
                        <a:pt x="21600" y="11232"/>
                      </a:lnTo>
                      <a:lnTo>
                        <a:pt x="11525" y="8270"/>
                      </a:lnTo>
                      <a:lnTo>
                        <a:pt x="5107" y="12466"/>
                      </a:lnTo>
                      <a:lnTo>
                        <a:pt x="897" y="21600"/>
                      </a:lnTo>
                      <a:lnTo>
                        <a:pt x="0" y="13207"/>
                      </a:lnTo>
                      <a:close/>
                      <a:moveTo>
                        <a:pt x="0" y="13207"/>
                      </a:moveTo>
                    </a:path>
                  </a:pathLst>
                </a:custGeom>
                <a:solidFill>
                  <a:srgbClr val="000000"/>
                </a:solidFill>
                <a:ln w="9525" cap="flat">
                  <a:noFill/>
                  <a:round/>
                  <a:headEnd type="none" w="med" len="med"/>
                  <a:tailEnd type="none" w="med" len="med"/>
                </a:ln>
              </p:spPr>
              <p:txBody>
                <a:bodyPr lIns="0" tIns="0" rIns="0" bIns="0">
                  <a:prstTxWarp prst="textNoShape">
                    <a:avLst/>
                  </a:prstTxWarp>
                </a:bodyPr>
                <a:lstStyle/>
                <a:p>
                  <a:endParaRPr lang="en-US"/>
                </a:p>
              </p:txBody>
            </p:sp>
            <p:sp>
              <p:nvSpPr>
                <p:cNvPr id="32785" name="Freeform 17"/>
                <p:cNvSpPr>
                  <a:spLocks/>
                </p:cNvSpPr>
                <p:nvPr/>
              </p:nvSpPr>
              <p:spPr bwMode="auto">
                <a:xfrm>
                  <a:off x="136" y="575"/>
                  <a:ext cx="115" cy="133"/>
                </a:xfrm>
                <a:custGeom>
                  <a:avLst/>
                  <a:gdLst/>
                  <a:ahLst/>
                  <a:cxnLst>
                    <a:cxn ang="0">
                      <a:pos x="0" y="3248"/>
                    </a:cxn>
                    <a:cxn ang="0">
                      <a:pos x="15026" y="21600"/>
                    </a:cxn>
                    <a:cxn ang="0">
                      <a:pos x="21600" y="20382"/>
                    </a:cxn>
                    <a:cxn ang="0">
                      <a:pos x="20943" y="1380"/>
                    </a:cxn>
                    <a:cxn ang="0">
                      <a:pos x="15590" y="0"/>
                    </a:cxn>
                    <a:cxn ang="0">
                      <a:pos x="16810" y="15997"/>
                    </a:cxn>
                    <a:cxn ang="0">
                      <a:pos x="6668" y="325"/>
                    </a:cxn>
                    <a:cxn ang="0">
                      <a:pos x="0" y="3248"/>
                    </a:cxn>
                    <a:cxn ang="0">
                      <a:pos x="0" y="3248"/>
                    </a:cxn>
                    <a:cxn ang="0">
                      <a:pos x="0" y="3248"/>
                    </a:cxn>
                  </a:cxnLst>
                  <a:rect l="0" t="0" r="r" b="b"/>
                  <a:pathLst>
                    <a:path w="21600" h="21600">
                      <a:moveTo>
                        <a:pt x="0" y="3248"/>
                      </a:moveTo>
                      <a:lnTo>
                        <a:pt x="15026" y="21600"/>
                      </a:lnTo>
                      <a:lnTo>
                        <a:pt x="21600" y="20382"/>
                      </a:lnTo>
                      <a:lnTo>
                        <a:pt x="20943" y="1380"/>
                      </a:lnTo>
                      <a:lnTo>
                        <a:pt x="15590" y="0"/>
                      </a:lnTo>
                      <a:lnTo>
                        <a:pt x="16810" y="15997"/>
                      </a:lnTo>
                      <a:lnTo>
                        <a:pt x="6668" y="325"/>
                      </a:lnTo>
                      <a:lnTo>
                        <a:pt x="0" y="3248"/>
                      </a:lnTo>
                      <a:close/>
                      <a:moveTo>
                        <a:pt x="0" y="3248"/>
                      </a:moveTo>
                    </a:path>
                  </a:pathLst>
                </a:custGeom>
                <a:solidFill>
                  <a:srgbClr val="000000"/>
                </a:solidFill>
                <a:ln w="9525" cap="flat">
                  <a:noFill/>
                  <a:round/>
                  <a:headEnd type="none" w="med" len="med"/>
                  <a:tailEnd type="none" w="med" len="med"/>
                </a:ln>
              </p:spPr>
              <p:txBody>
                <a:bodyPr lIns="0" tIns="0" rIns="0" bIns="0">
                  <a:prstTxWarp prst="textNoShape">
                    <a:avLst/>
                  </a:prstTxWarp>
                </a:bodyPr>
                <a:lstStyle/>
                <a:p>
                  <a:endParaRPr lang="en-US"/>
                </a:p>
              </p:txBody>
            </p:sp>
            <p:sp>
              <p:nvSpPr>
                <p:cNvPr id="32786" name="Freeform 18"/>
                <p:cNvSpPr>
                  <a:spLocks/>
                </p:cNvSpPr>
                <p:nvPr/>
              </p:nvSpPr>
              <p:spPr bwMode="auto">
                <a:xfrm>
                  <a:off x="504" y="0"/>
                  <a:ext cx="43" cy="117"/>
                </a:xfrm>
                <a:custGeom>
                  <a:avLst/>
                  <a:gdLst/>
                  <a:ahLst/>
                  <a:cxnLst>
                    <a:cxn ang="0">
                      <a:pos x="0" y="1754"/>
                    </a:cxn>
                    <a:cxn ang="0">
                      <a:pos x="8938" y="8585"/>
                    </a:cxn>
                    <a:cxn ang="0">
                      <a:pos x="10924" y="14215"/>
                    </a:cxn>
                    <a:cxn ang="0">
                      <a:pos x="6703" y="21600"/>
                    </a:cxn>
                    <a:cxn ang="0">
                      <a:pos x="19862" y="20308"/>
                    </a:cxn>
                    <a:cxn ang="0">
                      <a:pos x="21600" y="10708"/>
                    </a:cxn>
                    <a:cxn ang="0">
                      <a:pos x="11421" y="0"/>
                    </a:cxn>
                    <a:cxn ang="0">
                      <a:pos x="0" y="1754"/>
                    </a:cxn>
                    <a:cxn ang="0">
                      <a:pos x="0" y="1754"/>
                    </a:cxn>
                    <a:cxn ang="0">
                      <a:pos x="0" y="1754"/>
                    </a:cxn>
                  </a:cxnLst>
                  <a:rect l="0" t="0" r="r" b="b"/>
                  <a:pathLst>
                    <a:path w="21600" h="21600">
                      <a:moveTo>
                        <a:pt x="0" y="1754"/>
                      </a:moveTo>
                      <a:lnTo>
                        <a:pt x="8938" y="8585"/>
                      </a:lnTo>
                      <a:lnTo>
                        <a:pt x="10924" y="14215"/>
                      </a:lnTo>
                      <a:lnTo>
                        <a:pt x="6703" y="21600"/>
                      </a:lnTo>
                      <a:lnTo>
                        <a:pt x="19862" y="20308"/>
                      </a:lnTo>
                      <a:lnTo>
                        <a:pt x="21600" y="10708"/>
                      </a:lnTo>
                      <a:lnTo>
                        <a:pt x="11421" y="0"/>
                      </a:lnTo>
                      <a:lnTo>
                        <a:pt x="0" y="1754"/>
                      </a:lnTo>
                      <a:close/>
                      <a:moveTo>
                        <a:pt x="0" y="1754"/>
                      </a:moveTo>
                    </a:path>
                  </a:pathLst>
                </a:custGeom>
                <a:solidFill>
                  <a:srgbClr val="000000"/>
                </a:solidFill>
                <a:ln w="9525" cap="flat">
                  <a:noFill/>
                  <a:round/>
                  <a:headEnd type="none" w="med" len="med"/>
                  <a:tailEnd type="none" w="med" len="med"/>
                </a:ln>
              </p:spPr>
              <p:txBody>
                <a:bodyPr lIns="0" tIns="0" rIns="0" bIns="0">
                  <a:prstTxWarp prst="textNoShape">
                    <a:avLst/>
                  </a:prstTxWarp>
                </a:bodyPr>
                <a:lstStyle/>
                <a:p>
                  <a:endParaRPr lang="en-US"/>
                </a:p>
              </p:txBody>
            </p:sp>
          </p:grpSp>
          <p:sp>
            <p:nvSpPr>
              <p:cNvPr id="32787" name="Freeform 19"/>
              <p:cNvSpPr>
                <a:spLocks/>
              </p:cNvSpPr>
              <p:nvPr/>
            </p:nvSpPr>
            <p:spPr bwMode="auto">
              <a:xfrm>
                <a:off x="71" y="242"/>
                <a:ext cx="595" cy="250"/>
              </a:xfrm>
              <a:custGeom>
                <a:avLst/>
                <a:gdLst/>
                <a:ahLst/>
                <a:cxnLst>
                  <a:cxn ang="0">
                    <a:pos x="1815" y="0"/>
                  </a:cxn>
                  <a:cxn ang="0">
                    <a:pos x="21600" y="21168"/>
                  </a:cxn>
                  <a:cxn ang="0">
                    <a:pos x="19531" y="21600"/>
                  </a:cxn>
                  <a:cxn ang="0">
                    <a:pos x="0" y="1166"/>
                  </a:cxn>
                  <a:cxn ang="0">
                    <a:pos x="1815" y="0"/>
                  </a:cxn>
                  <a:cxn ang="0">
                    <a:pos x="1815" y="0"/>
                  </a:cxn>
                  <a:cxn ang="0">
                    <a:pos x="1815" y="0"/>
                  </a:cxn>
                </a:cxnLst>
                <a:rect l="0" t="0" r="r" b="b"/>
                <a:pathLst>
                  <a:path w="21600" h="21600">
                    <a:moveTo>
                      <a:pt x="1815" y="0"/>
                    </a:moveTo>
                    <a:lnTo>
                      <a:pt x="21600" y="21168"/>
                    </a:lnTo>
                    <a:lnTo>
                      <a:pt x="19531" y="21600"/>
                    </a:lnTo>
                    <a:lnTo>
                      <a:pt x="0" y="1166"/>
                    </a:lnTo>
                    <a:lnTo>
                      <a:pt x="1815" y="0"/>
                    </a:lnTo>
                    <a:close/>
                    <a:moveTo>
                      <a:pt x="1815" y="0"/>
                    </a:moveTo>
                  </a:path>
                </a:pathLst>
              </a:custGeom>
              <a:solidFill>
                <a:srgbClr val="000000"/>
              </a:solidFill>
              <a:ln w="9525" cap="flat">
                <a:noFill/>
                <a:round/>
                <a:headEnd type="none" w="med" len="med"/>
                <a:tailEnd type="none" w="med" len="med"/>
              </a:ln>
            </p:spPr>
            <p:txBody>
              <a:bodyPr lIns="0" tIns="0" rIns="0" bIns="0">
                <a:prstTxWarp prst="textNoShape">
                  <a:avLst/>
                </a:prstTxWarp>
              </a:bodyPr>
              <a:lstStyle/>
              <a:p>
                <a:endParaRPr lang="en-US"/>
              </a:p>
            </p:txBody>
          </p:sp>
          <p:sp>
            <p:nvSpPr>
              <p:cNvPr id="32788" name="Freeform 20"/>
              <p:cNvSpPr>
                <a:spLocks/>
              </p:cNvSpPr>
              <p:nvPr/>
            </p:nvSpPr>
            <p:spPr bwMode="auto">
              <a:xfrm>
                <a:off x="254" y="396"/>
                <a:ext cx="244" cy="148"/>
              </a:xfrm>
              <a:custGeom>
                <a:avLst/>
                <a:gdLst/>
                <a:ahLst/>
                <a:cxnLst>
                  <a:cxn ang="0">
                    <a:pos x="618" y="2481"/>
                  </a:cxn>
                  <a:cxn ang="0">
                    <a:pos x="7067" y="4816"/>
                  </a:cxn>
                  <a:cxn ang="0">
                    <a:pos x="14312" y="9997"/>
                  </a:cxn>
                  <a:cxn ang="0">
                    <a:pos x="19436" y="17732"/>
                  </a:cxn>
                  <a:cxn ang="0">
                    <a:pos x="14400" y="16784"/>
                  </a:cxn>
                  <a:cxn ang="0">
                    <a:pos x="6140" y="10654"/>
                  </a:cxn>
                  <a:cxn ang="0">
                    <a:pos x="2209" y="5838"/>
                  </a:cxn>
                  <a:cxn ang="0">
                    <a:pos x="4726" y="11895"/>
                  </a:cxn>
                  <a:cxn ang="0">
                    <a:pos x="12015" y="19703"/>
                  </a:cxn>
                  <a:cxn ang="0">
                    <a:pos x="20584" y="21600"/>
                  </a:cxn>
                  <a:cxn ang="0">
                    <a:pos x="21600" y="16346"/>
                  </a:cxn>
                  <a:cxn ang="0">
                    <a:pos x="17404" y="8757"/>
                  </a:cxn>
                  <a:cxn ang="0">
                    <a:pos x="7509" y="1241"/>
                  </a:cxn>
                  <a:cxn ang="0">
                    <a:pos x="0" y="0"/>
                  </a:cxn>
                  <a:cxn ang="0">
                    <a:pos x="618" y="2481"/>
                  </a:cxn>
                  <a:cxn ang="0">
                    <a:pos x="618" y="2481"/>
                  </a:cxn>
                  <a:cxn ang="0">
                    <a:pos x="618" y="2481"/>
                  </a:cxn>
                </a:cxnLst>
                <a:rect l="0" t="0" r="r" b="b"/>
                <a:pathLst>
                  <a:path w="21600" h="21600">
                    <a:moveTo>
                      <a:pt x="618" y="2481"/>
                    </a:moveTo>
                    <a:lnTo>
                      <a:pt x="7067" y="4816"/>
                    </a:lnTo>
                    <a:lnTo>
                      <a:pt x="14312" y="9997"/>
                    </a:lnTo>
                    <a:lnTo>
                      <a:pt x="19436" y="17732"/>
                    </a:lnTo>
                    <a:lnTo>
                      <a:pt x="14400" y="16784"/>
                    </a:lnTo>
                    <a:lnTo>
                      <a:pt x="6140" y="10654"/>
                    </a:lnTo>
                    <a:lnTo>
                      <a:pt x="2209" y="5838"/>
                    </a:lnTo>
                    <a:lnTo>
                      <a:pt x="4726" y="11895"/>
                    </a:lnTo>
                    <a:lnTo>
                      <a:pt x="12015" y="19703"/>
                    </a:lnTo>
                    <a:lnTo>
                      <a:pt x="20584" y="21600"/>
                    </a:lnTo>
                    <a:lnTo>
                      <a:pt x="21600" y="16346"/>
                    </a:lnTo>
                    <a:lnTo>
                      <a:pt x="17404" y="8757"/>
                    </a:lnTo>
                    <a:lnTo>
                      <a:pt x="7509" y="1241"/>
                    </a:lnTo>
                    <a:lnTo>
                      <a:pt x="0" y="0"/>
                    </a:lnTo>
                    <a:lnTo>
                      <a:pt x="618" y="2481"/>
                    </a:lnTo>
                    <a:close/>
                    <a:moveTo>
                      <a:pt x="618" y="2481"/>
                    </a:moveTo>
                  </a:path>
                </a:pathLst>
              </a:custGeom>
              <a:solidFill>
                <a:srgbClr val="000000"/>
              </a:solidFill>
              <a:ln w="9525" cap="flat">
                <a:noFill/>
                <a:round/>
                <a:headEnd type="none" w="med" len="med"/>
                <a:tailEnd type="none" w="med" len="med"/>
              </a:ln>
            </p:spPr>
            <p:txBody>
              <a:bodyPr lIns="0" tIns="0" rIns="0" bIns="0">
                <a:prstTxWarp prst="textNoShape">
                  <a:avLst/>
                </a:prstTxWarp>
              </a:bodyPr>
              <a:lstStyle/>
              <a:p>
                <a:endParaRPr lang="en-US"/>
              </a:p>
            </p:txBody>
          </p:sp>
          <p:sp>
            <p:nvSpPr>
              <p:cNvPr id="32789" name="Freeform 21"/>
              <p:cNvSpPr>
                <a:spLocks/>
              </p:cNvSpPr>
              <p:nvPr/>
            </p:nvSpPr>
            <p:spPr bwMode="auto">
              <a:xfrm>
                <a:off x="560" y="190"/>
                <a:ext cx="107" cy="238"/>
              </a:xfrm>
              <a:custGeom>
                <a:avLst/>
                <a:gdLst/>
                <a:ahLst/>
                <a:cxnLst>
                  <a:cxn ang="0">
                    <a:pos x="2434" y="0"/>
                  </a:cxn>
                  <a:cxn ang="0">
                    <a:pos x="9228" y="1130"/>
                  </a:cxn>
                  <a:cxn ang="0">
                    <a:pos x="8113" y="8676"/>
                  </a:cxn>
                  <a:cxn ang="0">
                    <a:pos x="10749" y="14777"/>
                  </a:cxn>
                  <a:cxn ang="0">
                    <a:pos x="21600" y="20380"/>
                  </a:cxn>
                  <a:cxn ang="0">
                    <a:pos x="9837" y="21600"/>
                  </a:cxn>
                  <a:cxn ang="0">
                    <a:pos x="3042" y="15545"/>
                  </a:cxn>
                  <a:cxn ang="0">
                    <a:pos x="0" y="2576"/>
                  </a:cxn>
                  <a:cxn ang="0">
                    <a:pos x="2434" y="0"/>
                  </a:cxn>
                  <a:cxn ang="0">
                    <a:pos x="2434" y="0"/>
                  </a:cxn>
                  <a:cxn ang="0">
                    <a:pos x="2434" y="0"/>
                  </a:cxn>
                </a:cxnLst>
                <a:rect l="0" t="0" r="r" b="b"/>
                <a:pathLst>
                  <a:path w="21600" h="21600">
                    <a:moveTo>
                      <a:pt x="2434" y="0"/>
                    </a:moveTo>
                    <a:lnTo>
                      <a:pt x="9228" y="1130"/>
                    </a:lnTo>
                    <a:lnTo>
                      <a:pt x="8113" y="8676"/>
                    </a:lnTo>
                    <a:lnTo>
                      <a:pt x="10749" y="14777"/>
                    </a:lnTo>
                    <a:lnTo>
                      <a:pt x="21600" y="20380"/>
                    </a:lnTo>
                    <a:lnTo>
                      <a:pt x="9837" y="21600"/>
                    </a:lnTo>
                    <a:lnTo>
                      <a:pt x="3042" y="15545"/>
                    </a:lnTo>
                    <a:lnTo>
                      <a:pt x="0" y="2576"/>
                    </a:lnTo>
                    <a:lnTo>
                      <a:pt x="2434" y="0"/>
                    </a:lnTo>
                    <a:close/>
                    <a:moveTo>
                      <a:pt x="2434" y="0"/>
                    </a:moveTo>
                  </a:path>
                </a:pathLst>
              </a:custGeom>
              <a:solidFill>
                <a:srgbClr val="000000"/>
              </a:solidFill>
              <a:ln w="9525" cap="flat">
                <a:noFill/>
                <a:round/>
                <a:headEnd type="none" w="med" len="med"/>
                <a:tailEnd type="none" w="med" len="med"/>
              </a:ln>
            </p:spPr>
            <p:txBody>
              <a:bodyPr lIns="0" tIns="0" rIns="0" bIns="0">
                <a:prstTxWarp prst="textNoShape">
                  <a:avLst/>
                </a:prstTxWarp>
              </a:bodyPr>
              <a:lstStyle/>
              <a:p>
                <a:endParaRPr lang="en-US"/>
              </a:p>
            </p:txBody>
          </p:sp>
          <p:grpSp>
            <p:nvGrpSpPr>
              <p:cNvPr id="32790" name="Group 22"/>
              <p:cNvGrpSpPr>
                <a:grpSpLocks/>
              </p:cNvGrpSpPr>
              <p:nvPr/>
            </p:nvGrpSpPr>
            <p:grpSpPr bwMode="auto">
              <a:xfrm>
                <a:off x="0" y="0"/>
                <a:ext cx="1124" cy="678"/>
                <a:chOff x="0" y="0"/>
                <a:chExt cx="1124" cy="678"/>
              </a:xfrm>
            </p:grpSpPr>
            <p:sp>
              <p:nvSpPr>
                <p:cNvPr id="32791" name="Freeform 23"/>
                <p:cNvSpPr>
                  <a:spLocks/>
                </p:cNvSpPr>
                <p:nvPr/>
              </p:nvSpPr>
              <p:spPr bwMode="auto">
                <a:xfrm>
                  <a:off x="664" y="558"/>
                  <a:ext cx="75" cy="87"/>
                </a:xfrm>
                <a:custGeom>
                  <a:avLst/>
                  <a:gdLst/>
                  <a:ahLst/>
                  <a:cxnLst>
                    <a:cxn ang="0">
                      <a:pos x="15840" y="0"/>
                    </a:cxn>
                    <a:cxn ang="0">
                      <a:pos x="5760" y="8240"/>
                    </a:cxn>
                    <a:cxn ang="0">
                      <a:pos x="0" y="21600"/>
                    </a:cxn>
                    <a:cxn ang="0">
                      <a:pos x="11520" y="19977"/>
                    </a:cxn>
                    <a:cxn ang="0">
                      <a:pos x="14832" y="10488"/>
                    </a:cxn>
                    <a:cxn ang="0">
                      <a:pos x="21600" y="3371"/>
                    </a:cxn>
                    <a:cxn ang="0">
                      <a:pos x="15840" y="0"/>
                    </a:cxn>
                    <a:cxn ang="0">
                      <a:pos x="15840" y="0"/>
                    </a:cxn>
                    <a:cxn ang="0">
                      <a:pos x="15840" y="0"/>
                    </a:cxn>
                  </a:cxnLst>
                  <a:rect l="0" t="0" r="r" b="b"/>
                  <a:pathLst>
                    <a:path w="21600" h="21600">
                      <a:moveTo>
                        <a:pt x="15840" y="0"/>
                      </a:moveTo>
                      <a:lnTo>
                        <a:pt x="5760" y="8240"/>
                      </a:lnTo>
                      <a:lnTo>
                        <a:pt x="0" y="21600"/>
                      </a:lnTo>
                      <a:lnTo>
                        <a:pt x="11520" y="19977"/>
                      </a:lnTo>
                      <a:lnTo>
                        <a:pt x="14832" y="10488"/>
                      </a:lnTo>
                      <a:lnTo>
                        <a:pt x="21600" y="3371"/>
                      </a:lnTo>
                      <a:lnTo>
                        <a:pt x="15840" y="0"/>
                      </a:lnTo>
                      <a:close/>
                      <a:moveTo>
                        <a:pt x="15840" y="0"/>
                      </a:moveTo>
                    </a:path>
                  </a:pathLst>
                </a:custGeom>
                <a:solidFill>
                  <a:srgbClr val="000000"/>
                </a:solidFill>
                <a:ln w="9525" cap="flat">
                  <a:noFill/>
                  <a:round/>
                  <a:headEnd type="none" w="med" len="med"/>
                  <a:tailEnd type="none" w="med" len="med"/>
                </a:ln>
              </p:spPr>
              <p:txBody>
                <a:bodyPr lIns="0" tIns="0" rIns="0" bIns="0">
                  <a:prstTxWarp prst="textNoShape">
                    <a:avLst/>
                  </a:prstTxWarp>
                </a:bodyPr>
                <a:lstStyle/>
                <a:p>
                  <a:endParaRPr lang="en-US"/>
                </a:p>
              </p:txBody>
            </p:sp>
            <p:sp>
              <p:nvSpPr>
                <p:cNvPr id="32792" name="Freeform 24"/>
                <p:cNvSpPr>
                  <a:spLocks/>
                </p:cNvSpPr>
                <p:nvPr/>
              </p:nvSpPr>
              <p:spPr bwMode="auto">
                <a:xfrm>
                  <a:off x="0" y="238"/>
                  <a:ext cx="842" cy="440"/>
                </a:xfrm>
                <a:custGeom>
                  <a:avLst/>
                  <a:gdLst/>
                  <a:ahLst/>
                  <a:cxnLst>
                    <a:cxn ang="0">
                      <a:pos x="2001" y="0"/>
                    </a:cxn>
                    <a:cxn ang="0">
                      <a:pos x="808" y="1276"/>
                    </a:cxn>
                    <a:cxn ang="0">
                      <a:pos x="0" y="5105"/>
                    </a:cxn>
                    <a:cxn ang="0">
                      <a:pos x="859" y="8787"/>
                    </a:cxn>
                    <a:cxn ang="0">
                      <a:pos x="15161" y="21281"/>
                    </a:cxn>
                    <a:cxn ang="0">
                      <a:pos x="18239" y="20495"/>
                    </a:cxn>
                    <a:cxn ang="0">
                      <a:pos x="20728" y="21600"/>
                    </a:cxn>
                    <a:cxn ang="0">
                      <a:pos x="21600" y="19833"/>
                    </a:cxn>
                    <a:cxn ang="0">
                      <a:pos x="19266" y="16298"/>
                    </a:cxn>
                    <a:cxn ang="0">
                      <a:pos x="18316" y="12567"/>
                    </a:cxn>
                    <a:cxn ang="0">
                      <a:pos x="17560" y="12935"/>
                    </a:cxn>
                    <a:cxn ang="0">
                      <a:pos x="18457" y="16298"/>
                    </a:cxn>
                    <a:cxn ang="0">
                      <a:pos x="20240" y="19882"/>
                    </a:cxn>
                    <a:cxn ang="0">
                      <a:pos x="18124" y="19317"/>
                    </a:cxn>
                    <a:cxn ang="0">
                      <a:pos x="15636" y="19980"/>
                    </a:cxn>
                    <a:cxn ang="0">
                      <a:pos x="16097" y="15955"/>
                    </a:cxn>
                    <a:cxn ang="0">
                      <a:pos x="17162" y="13205"/>
                    </a:cxn>
                    <a:cxn ang="0">
                      <a:pos x="15918" y="13549"/>
                    </a:cxn>
                    <a:cxn ang="0">
                      <a:pos x="14943" y="16151"/>
                    </a:cxn>
                    <a:cxn ang="0">
                      <a:pos x="14610" y="19415"/>
                    </a:cxn>
                    <a:cxn ang="0">
                      <a:pos x="1372" y="7609"/>
                    </a:cxn>
                    <a:cxn ang="0">
                      <a:pos x="1026" y="5277"/>
                    </a:cxn>
                    <a:cxn ang="0">
                      <a:pos x="1321" y="2332"/>
                    </a:cxn>
                    <a:cxn ang="0">
                      <a:pos x="2783" y="0"/>
                    </a:cxn>
                    <a:cxn ang="0">
                      <a:pos x="2001" y="0"/>
                    </a:cxn>
                    <a:cxn ang="0">
                      <a:pos x="2001" y="0"/>
                    </a:cxn>
                    <a:cxn ang="0">
                      <a:pos x="2001" y="0"/>
                    </a:cxn>
                  </a:cxnLst>
                  <a:rect l="0" t="0" r="r" b="b"/>
                  <a:pathLst>
                    <a:path w="21600" h="21600">
                      <a:moveTo>
                        <a:pt x="2001" y="0"/>
                      </a:moveTo>
                      <a:lnTo>
                        <a:pt x="808" y="1276"/>
                      </a:lnTo>
                      <a:lnTo>
                        <a:pt x="0" y="5105"/>
                      </a:lnTo>
                      <a:lnTo>
                        <a:pt x="859" y="8787"/>
                      </a:lnTo>
                      <a:lnTo>
                        <a:pt x="15161" y="21281"/>
                      </a:lnTo>
                      <a:lnTo>
                        <a:pt x="18239" y="20495"/>
                      </a:lnTo>
                      <a:lnTo>
                        <a:pt x="20728" y="21600"/>
                      </a:lnTo>
                      <a:lnTo>
                        <a:pt x="21600" y="19833"/>
                      </a:lnTo>
                      <a:lnTo>
                        <a:pt x="19266" y="16298"/>
                      </a:lnTo>
                      <a:lnTo>
                        <a:pt x="18316" y="12567"/>
                      </a:lnTo>
                      <a:lnTo>
                        <a:pt x="17560" y="12935"/>
                      </a:lnTo>
                      <a:lnTo>
                        <a:pt x="18457" y="16298"/>
                      </a:lnTo>
                      <a:lnTo>
                        <a:pt x="20240" y="19882"/>
                      </a:lnTo>
                      <a:lnTo>
                        <a:pt x="18124" y="19317"/>
                      </a:lnTo>
                      <a:lnTo>
                        <a:pt x="15636" y="19980"/>
                      </a:lnTo>
                      <a:lnTo>
                        <a:pt x="16097" y="15955"/>
                      </a:lnTo>
                      <a:lnTo>
                        <a:pt x="17162" y="13205"/>
                      </a:lnTo>
                      <a:lnTo>
                        <a:pt x="15918" y="13549"/>
                      </a:lnTo>
                      <a:lnTo>
                        <a:pt x="14943" y="16151"/>
                      </a:lnTo>
                      <a:lnTo>
                        <a:pt x="14610" y="19415"/>
                      </a:lnTo>
                      <a:lnTo>
                        <a:pt x="1372" y="7609"/>
                      </a:lnTo>
                      <a:lnTo>
                        <a:pt x="1026" y="5277"/>
                      </a:lnTo>
                      <a:lnTo>
                        <a:pt x="1321" y="2332"/>
                      </a:lnTo>
                      <a:lnTo>
                        <a:pt x="2783" y="0"/>
                      </a:lnTo>
                      <a:lnTo>
                        <a:pt x="2001" y="0"/>
                      </a:lnTo>
                      <a:close/>
                      <a:moveTo>
                        <a:pt x="2001" y="0"/>
                      </a:moveTo>
                    </a:path>
                  </a:pathLst>
                </a:custGeom>
                <a:solidFill>
                  <a:srgbClr val="000000"/>
                </a:solidFill>
                <a:ln w="9525" cap="flat">
                  <a:noFill/>
                  <a:round/>
                  <a:headEnd type="none" w="med" len="med"/>
                  <a:tailEnd type="none" w="med" len="med"/>
                </a:ln>
              </p:spPr>
              <p:txBody>
                <a:bodyPr lIns="0" tIns="0" rIns="0" bIns="0">
                  <a:prstTxWarp prst="textNoShape">
                    <a:avLst/>
                  </a:prstTxWarp>
                </a:bodyPr>
                <a:lstStyle/>
                <a:p>
                  <a:endParaRPr lang="en-US"/>
                </a:p>
              </p:txBody>
            </p:sp>
            <p:sp>
              <p:nvSpPr>
                <p:cNvPr id="32793" name="Freeform 25"/>
                <p:cNvSpPr>
                  <a:spLocks/>
                </p:cNvSpPr>
                <p:nvPr/>
              </p:nvSpPr>
              <p:spPr bwMode="auto">
                <a:xfrm>
                  <a:off x="101" y="280"/>
                  <a:ext cx="80" cy="167"/>
                </a:xfrm>
                <a:custGeom>
                  <a:avLst/>
                  <a:gdLst/>
                  <a:ahLst/>
                  <a:cxnLst>
                    <a:cxn ang="0">
                      <a:pos x="15660" y="0"/>
                    </a:cxn>
                    <a:cxn ang="0">
                      <a:pos x="2565" y="6835"/>
                    </a:cxn>
                    <a:cxn ang="0">
                      <a:pos x="0" y="14830"/>
                    </a:cxn>
                    <a:cxn ang="0">
                      <a:pos x="4455" y="20246"/>
                    </a:cxn>
                    <a:cxn ang="0">
                      <a:pos x="12690" y="21600"/>
                    </a:cxn>
                    <a:cxn ang="0">
                      <a:pos x="10260" y="9930"/>
                    </a:cxn>
                    <a:cxn ang="0">
                      <a:pos x="21600" y="1096"/>
                    </a:cxn>
                    <a:cxn ang="0">
                      <a:pos x="15660" y="0"/>
                    </a:cxn>
                    <a:cxn ang="0">
                      <a:pos x="15660" y="0"/>
                    </a:cxn>
                    <a:cxn ang="0">
                      <a:pos x="15660" y="0"/>
                    </a:cxn>
                  </a:cxnLst>
                  <a:rect l="0" t="0" r="r" b="b"/>
                  <a:pathLst>
                    <a:path w="21600" h="21600">
                      <a:moveTo>
                        <a:pt x="15660" y="0"/>
                      </a:moveTo>
                      <a:lnTo>
                        <a:pt x="2565" y="6835"/>
                      </a:lnTo>
                      <a:lnTo>
                        <a:pt x="0" y="14830"/>
                      </a:lnTo>
                      <a:lnTo>
                        <a:pt x="4455" y="20246"/>
                      </a:lnTo>
                      <a:lnTo>
                        <a:pt x="12690" y="21600"/>
                      </a:lnTo>
                      <a:lnTo>
                        <a:pt x="10260" y="9930"/>
                      </a:lnTo>
                      <a:lnTo>
                        <a:pt x="21600" y="1096"/>
                      </a:lnTo>
                      <a:lnTo>
                        <a:pt x="15660" y="0"/>
                      </a:lnTo>
                      <a:close/>
                      <a:moveTo>
                        <a:pt x="15660" y="0"/>
                      </a:moveTo>
                    </a:path>
                  </a:pathLst>
                </a:custGeom>
                <a:solidFill>
                  <a:srgbClr val="000000"/>
                </a:solidFill>
                <a:ln w="9525" cap="flat">
                  <a:noFill/>
                  <a:round/>
                  <a:headEnd type="none" w="med" len="med"/>
                  <a:tailEnd type="none" w="med" len="med"/>
                </a:ln>
              </p:spPr>
              <p:txBody>
                <a:bodyPr lIns="0" tIns="0" rIns="0" bIns="0">
                  <a:prstTxWarp prst="textNoShape">
                    <a:avLst/>
                  </a:prstTxWarp>
                </a:bodyPr>
                <a:lstStyle/>
                <a:p>
                  <a:endParaRPr lang="en-US"/>
                </a:p>
              </p:txBody>
            </p:sp>
            <p:sp>
              <p:nvSpPr>
                <p:cNvPr id="32794" name="Freeform 26"/>
                <p:cNvSpPr>
                  <a:spLocks/>
                </p:cNvSpPr>
                <p:nvPr/>
              </p:nvSpPr>
              <p:spPr bwMode="auto">
                <a:xfrm>
                  <a:off x="444" y="0"/>
                  <a:ext cx="322" cy="594"/>
                </a:xfrm>
                <a:custGeom>
                  <a:avLst/>
                  <a:gdLst/>
                  <a:ahLst/>
                  <a:cxnLst>
                    <a:cxn ang="0">
                      <a:pos x="7335" y="16291"/>
                    </a:cxn>
                    <a:cxn ang="0">
                      <a:pos x="0" y="2255"/>
                    </a:cxn>
                    <a:cxn ang="0">
                      <a:pos x="2725" y="691"/>
                    </a:cxn>
                    <a:cxn ang="0">
                      <a:pos x="8680" y="0"/>
                    </a:cxn>
                    <a:cxn ang="0">
                      <a:pos x="13424" y="1036"/>
                    </a:cxn>
                    <a:cxn ang="0">
                      <a:pos x="21600" y="21600"/>
                    </a:cxn>
                    <a:cxn ang="0">
                      <a:pos x="18673" y="19836"/>
                    </a:cxn>
                    <a:cxn ang="0">
                      <a:pos x="11944" y="1764"/>
                    </a:cxn>
                    <a:cxn ang="0">
                      <a:pos x="7604" y="1109"/>
                    </a:cxn>
                    <a:cxn ang="0">
                      <a:pos x="4004" y="1345"/>
                    </a:cxn>
                    <a:cxn ang="0">
                      <a:pos x="2557" y="2564"/>
                    </a:cxn>
                    <a:cxn ang="0">
                      <a:pos x="10295" y="16800"/>
                    </a:cxn>
                    <a:cxn ang="0">
                      <a:pos x="7335" y="16291"/>
                    </a:cxn>
                    <a:cxn ang="0">
                      <a:pos x="7335" y="16291"/>
                    </a:cxn>
                    <a:cxn ang="0">
                      <a:pos x="7335" y="16291"/>
                    </a:cxn>
                  </a:cxnLst>
                  <a:rect l="0" t="0" r="r" b="b"/>
                  <a:pathLst>
                    <a:path w="21600" h="21600">
                      <a:moveTo>
                        <a:pt x="7335" y="16291"/>
                      </a:moveTo>
                      <a:lnTo>
                        <a:pt x="0" y="2255"/>
                      </a:lnTo>
                      <a:lnTo>
                        <a:pt x="2725" y="691"/>
                      </a:lnTo>
                      <a:lnTo>
                        <a:pt x="8680" y="0"/>
                      </a:lnTo>
                      <a:lnTo>
                        <a:pt x="13424" y="1036"/>
                      </a:lnTo>
                      <a:lnTo>
                        <a:pt x="21600" y="21600"/>
                      </a:lnTo>
                      <a:lnTo>
                        <a:pt x="18673" y="19836"/>
                      </a:lnTo>
                      <a:lnTo>
                        <a:pt x="11944" y="1764"/>
                      </a:lnTo>
                      <a:lnTo>
                        <a:pt x="7604" y="1109"/>
                      </a:lnTo>
                      <a:lnTo>
                        <a:pt x="4004" y="1345"/>
                      </a:lnTo>
                      <a:lnTo>
                        <a:pt x="2557" y="2564"/>
                      </a:lnTo>
                      <a:lnTo>
                        <a:pt x="10295" y="16800"/>
                      </a:lnTo>
                      <a:lnTo>
                        <a:pt x="7335" y="16291"/>
                      </a:lnTo>
                      <a:close/>
                      <a:moveTo>
                        <a:pt x="7335" y="16291"/>
                      </a:moveTo>
                    </a:path>
                  </a:pathLst>
                </a:custGeom>
                <a:solidFill>
                  <a:srgbClr val="000000"/>
                </a:solidFill>
                <a:ln w="9525" cap="flat">
                  <a:noFill/>
                  <a:round/>
                  <a:headEnd type="none" w="med" len="med"/>
                  <a:tailEnd type="none" w="med" len="med"/>
                </a:ln>
              </p:spPr>
              <p:txBody>
                <a:bodyPr lIns="0" tIns="0" rIns="0" bIns="0">
                  <a:prstTxWarp prst="textNoShape">
                    <a:avLst/>
                  </a:prstTxWarp>
                </a:bodyPr>
                <a:lstStyle/>
                <a:p>
                  <a:endParaRPr lang="en-US"/>
                </a:p>
              </p:txBody>
            </p:sp>
            <p:sp>
              <p:nvSpPr>
                <p:cNvPr id="32795" name="Freeform 27"/>
                <p:cNvSpPr>
                  <a:spLocks/>
                </p:cNvSpPr>
                <p:nvPr/>
              </p:nvSpPr>
              <p:spPr bwMode="auto">
                <a:xfrm>
                  <a:off x="573" y="160"/>
                  <a:ext cx="96" cy="252"/>
                </a:xfrm>
                <a:custGeom>
                  <a:avLst/>
                  <a:gdLst/>
                  <a:ahLst/>
                  <a:cxnLst>
                    <a:cxn ang="0">
                      <a:pos x="0" y="1157"/>
                    </a:cxn>
                    <a:cxn ang="0">
                      <a:pos x="8550" y="8314"/>
                    </a:cxn>
                    <a:cxn ang="0">
                      <a:pos x="12713" y="13629"/>
                    </a:cxn>
                    <a:cxn ang="0">
                      <a:pos x="13050" y="21600"/>
                    </a:cxn>
                    <a:cxn ang="0">
                      <a:pos x="21600" y="21600"/>
                    </a:cxn>
                    <a:cxn ang="0">
                      <a:pos x="21038" y="15429"/>
                    </a:cxn>
                    <a:cxn ang="0">
                      <a:pos x="18225" y="8914"/>
                    </a:cxn>
                    <a:cxn ang="0">
                      <a:pos x="11138" y="2529"/>
                    </a:cxn>
                    <a:cxn ang="0">
                      <a:pos x="7088" y="0"/>
                    </a:cxn>
                    <a:cxn ang="0">
                      <a:pos x="0" y="1157"/>
                    </a:cxn>
                    <a:cxn ang="0">
                      <a:pos x="0" y="1157"/>
                    </a:cxn>
                    <a:cxn ang="0">
                      <a:pos x="0" y="1157"/>
                    </a:cxn>
                  </a:cxnLst>
                  <a:rect l="0" t="0" r="r" b="b"/>
                  <a:pathLst>
                    <a:path w="21600" h="21600">
                      <a:moveTo>
                        <a:pt x="0" y="1157"/>
                      </a:moveTo>
                      <a:lnTo>
                        <a:pt x="8550" y="8314"/>
                      </a:lnTo>
                      <a:lnTo>
                        <a:pt x="12713" y="13629"/>
                      </a:lnTo>
                      <a:lnTo>
                        <a:pt x="13050" y="21600"/>
                      </a:lnTo>
                      <a:lnTo>
                        <a:pt x="21600" y="21600"/>
                      </a:lnTo>
                      <a:lnTo>
                        <a:pt x="21038" y="15429"/>
                      </a:lnTo>
                      <a:lnTo>
                        <a:pt x="18225" y="8914"/>
                      </a:lnTo>
                      <a:lnTo>
                        <a:pt x="11138" y="2529"/>
                      </a:lnTo>
                      <a:lnTo>
                        <a:pt x="7088" y="0"/>
                      </a:lnTo>
                      <a:lnTo>
                        <a:pt x="0" y="1157"/>
                      </a:lnTo>
                      <a:close/>
                      <a:moveTo>
                        <a:pt x="0" y="1157"/>
                      </a:moveTo>
                    </a:path>
                  </a:pathLst>
                </a:custGeom>
                <a:solidFill>
                  <a:srgbClr val="000000"/>
                </a:solidFill>
                <a:ln w="9525" cap="flat">
                  <a:noFill/>
                  <a:round/>
                  <a:headEnd type="none" w="med" len="med"/>
                  <a:tailEnd type="none" w="med" len="med"/>
                </a:ln>
              </p:spPr>
              <p:txBody>
                <a:bodyPr lIns="0" tIns="0" rIns="0" bIns="0">
                  <a:prstTxWarp prst="textNoShape">
                    <a:avLst/>
                  </a:prstTxWarp>
                </a:bodyPr>
                <a:lstStyle/>
                <a:p>
                  <a:endParaRPr lang="en-US"/>
                </a:p>
              </p:txBody>
            </p:sp>
            <p:sp>
              <p:nvSpPr>
                <p:cNvPr id="32796" name="Freeform 28"/>
                <p:cNvSpPr>
                  <a:spLocks/>
                </p:cNvSpPr>
                <p:nvPr/>
              </p:nvSpPr>
              <p:spPr bwMode="auto">
                <a:xfrm>
                  <a:off x="322" y="139"/>
                  <a:ext cx="196" cy="135"/>
                </a:xfrm>
                <a:custGeom>
                  <a:avLst/>
                  <a:gdLst/>
                  <a:ahLst/>
                  <a:cxnLst>
                    <a:cxn ang="0">
                      <a:pos x="16449" y="0"/>
                    </a:cxn>
                    <a:cxn ang="0">
                      <a:pos x="14234" y="1365"/>
                    </a:cxn>
                    <a:cxn ang="0">
                      <a:pos x="14012" y="5300"/>
                    </a:cxn>
                    <a:cxn ang="0">
                      <a:pos x="0" y="13570"/>
                    </a:cxn>
                    <a:cxn ang="0">
                      <a:pos x="0" y="17826"/>
                    </a:cxn>
                    <a:cxn ang="0">
                      <a:pos x="15729" y="18147"/>
                    </a:cxn>
                    <a:cxn ang="0">
                      <a:pos x="17723" y="21600"/>
                    </a:cxn>
                    <a:cxn ang="0">
                      <a:pos x="21600" y="21359"/>
                    </a:cxn>
                    <a:cxn ang="0">
                      <a:pos x="21212" y="15257"/>
                    </a:cxn>
                    <a:cxn ang="0">
                      <a:pos x="6425" y="14132"/>
                    </a:cxn>
                    <a:cxn ang="0">
                      <a:pos x="18443" y="7146"/>
                    </a:cxn>
                    <a:cxn ang="0">
                      <a:pos x="16449" y="0"/>
                    </a:cxn>
                    <a:cxn ang="0">
                      <a:pos x="16449" y="0"/>
                    </a:cxn>
                    <a:cxn ang="0">
                      <a:pos x="16449" y="0"/>
                    </a:cxn>
                  </a:cxnLst>
                  <a:rect l="0" t="0" r="r" b="b"/>
                  <a:pathLst>
                    <a:path w="21600" h="21600">
                      <a:moveTo>
                        <a:pt x="16449" y="0"/>
                      </a:moveTo>
                      <a:lnTo>
                        <a:pt x="14234" y="1365"/>
                      </a:lnTo>
                      <a:lnTo>
                        <a:pt x="14012" y="5300"/>
                      </a:lnTo>
                      <a:lnTo>
                        <a:pt x="0" y="13570"/>
                      </a:lnTo>
                      <a:lnTo>
                        <a:pt x="0" y="17826"/>
                      </a:lnTo>
                      <a:lnTo>
                        <a:pt x="15729" y="18147"/>
                      </a:lnTo>
                      <a:lnTo>
                        <a:pt x="17723" y="21600"/>
                      </a:lnTo>
                      <a:lnTo>
                        <a:pt x="21600" y="21359"/>
                      </a:lnTo>
                      <a:lnTo>
                        <a:pt x="21212" y="15257"/>
                      </a:lnTo>
                      <a:lnTo>
                        <a:pt x="6425" y="14132"/>
                      </a:lnTo>
                      <a:lnTo>
                        <a:pt x="18443" y="7146"/>
                      </a:lnTo>
                      <a:lnTo>
                        <a:pt x="16449" y="0"/>
                      </a:lnTo>
                      <a:close/>
                      <a:moveTo>
                        <a:pt x="16449" y="0"/>
                      </a:moveTo>
                    </a:path>
                  </a:pathLst>
                </a:custGeom>
                <a:solidFill>
                  <a:srgbClr val="000000"/>
                </a:solidFill>
                <a:ln w="9525" cap="flat">
                  <a:noFill/>
                  <a:round/>
                  <a:headEnd type="none" w="med" len="med"/>
                  <a:tailEnd type="none" w="med" len="med"/>
                </a:ln>
              </p:spPr>
              <p:txBody>
                <a:bodyPr lIns="0" tIns="0" rIns="0" bIns="0">
                  <a:prstTxWarp prst="textNoShape">
                    <a:avLst/>
                  </a:prstTxWarp>
                </a:bodyPr>
                <a:lstStyle/>
                <a:p>
                  <a:endParaRPr lang="en-US"/>
                </a:p>
              </p:txBody>
            </p:sp>
            <p:sp>
              <p:nvSpPr>
                <p:cNvPr id="32797" name="Freeform 29"/>
                <p:cNvSpPr>
                  <a:spLocks/>
                </p:cNvSpPr>
                <p:nvPr/>
              </p:nvSpPr>
              <p:spPr bwMode="auto">
                <a:xfrm>
                  <a:off x="652" y="47"/>
                  <a:ext cx="472" cy="212"/>
                </a:xfrm>
                <a:custGeom>
                  <a:avLst/>
                  <a:gdLst/>
                  <a:ahLst/>
                  <a:cxnLst>
                    <a:cxn ang="0">
                      <a:pos x="0" y="6674"/>
                    </a:cxn>
                    <a:cxn ang="0">
                      <a:pos x="19810" y="0"/>
                    </a:cxn>
                    <a:cxn ang="0">
                      <a:pos x="21256" y="3974"/>
                    </a:cxn>
                    <a:cxn ang="0">
                      <a:pos x="21600" y="9221"/>
                    </a:cxn>
                    <a:cxn ang="0">
                      <a:pos x="20728" y="14366"/>
                    </a:cxn>
                    <a:cxn ang="0">
                      <a:pos x="1308" y="21600"/>
                    </a:cxn>
                    <a:cxn ang="0">
                      <a:pos x="1217" y="19562"/>
                    </a:cxn>
                    <a:cxn ang="0">
                      <a:pos x="19810" y="12328"/>
                    </a:cxn>
                    <a:cxn ang="0">
                      <a:pos x="20498" y="7387"/>
                    </a:cxn>
                    <a:cxn ang="0">
                      <a:pos x="19282" y="2904"/>
                    </a:cxn>
                    <a:cxn ang="0">
                      <a:pos x="0" y="9425"/>
                    </a:cxn>
                    <a:cxn ang="0">
                      <a:pos x="0" y="6674"/>
                    </a:cxn>
                    <a:cxn ang="0">
                      <a:pos x="0" y="6674"/>
                    </a:cxn>
                    <a:cxn ang="0">
                      <a:pos x="0" y="6674"/>
                    </a:cxn>
                  </a:cxnLst>
                  <a:rect l="0" t="0" r="r" b="b"/>
                  <a:pathLst>
                    <a:path w="21600" h="21600">
                      <a:moveTo>
                        <a:pt x="0" y="6674"/>
                      </a:moveTo>
                      <a:lnTo>
                        <a:pt x="19810" y="0"/>
                      </a:lnTo>
                      <a:lnTo>
                        <a:pt x="21256" y="3974"/>
                      </a:lnTo>
                      <a:lnTo>
                        <a:pt x="21600" y="9221"/>
                      </a:lnTo>
                      <a:lnTo>
                        <a:pt x="20728" y="14366"/>
                      </a:lnTo>
                      <a:lnTo>
                        <a:pt x="1308" y="21600"/>
                      </a:lnTo>
                      <a:lnTo>
                        <a:pt x="1217" y="19562"/>
                      </a:lnTo>
                      <a:lnTo>
                        <a:pt x="19810" y="12328"/>
                      </a:lnTo>
                      <a:lnTo>
                        <a:pt x="20498" y="7387"/>
                      </a:lnTo>
                      <a:lnTo>
                        <a:pt x="19282" y="2904"/>
                      </a:lnTo>
                      <a:lnTo>
                        <a:pt x="0" y="9425"/>
                      </a:lnTo>
                      <a:lnTo>
                        <a:pt x="0" y="6674"/>
                      </a:lnTo>
                      <a:close/>
                      <a:moveTo>
                        <a:pt x="0" y="6674"/>
                      </a:moveTo>
                    </a:path>
                  </a:pathLst>
                </a:custGeom>
                <a:solidFill>
                  <a:srgbClr val="000000"/>
                </a:solidFill>
                <a:ln w="9525" cap="flat">
                  <a:noFill/>
                  <a:round/>
                  <a:headEnd type="none" w="med" len="med"/>
                  <a:tailEnd type="none" w="med" len="med"/>
                </a:ln>
              </p:spPr>
              <p:txBody>
                <a:bodyPr lIns="0" tIns="0" rIns="0" bIns="0">
                  <a:prstTxWarp prst="textNoShape">
                    <a:avLst/>
                  </a:prstTxWarp>
                </a:bodyPr>
                <a:lstStyle/>
                <a:p>
                  <a:endParaRPr lang="en-US"/>
                </a:p>
              </p:txBody>
            </p:sp>
            <p:sp>
              <p:nvSpPr>
                <p:cNvPr id="32798" name="Freeform 30"/>
                <p:cNvSpPr>
                  <a:spLocks/>
                </p:cNvSpPr>
                <p:nvPr/>
              </p:nvSpPr>
              <p:spPr bwMode="auto">
                <a:xfrm>
                  <a:off x="712" y="115"/>
                  <a:ext cx="245" cy="86"/>
                </a:xfrm>
                <a:custGeom>
                  <a:avLst/>
                  <a:gdLst/>
                  <a:ahLst/>
                  <a:cxnLst>
                    <a:cxn ang="0">
                      <a:pos x="0" y="15732"/>
                    </a:cxn>
                    <a:cxn ang="0">
                      <a:pos x="2921" y="21600"/>
                    </a:cxn>
                    <a:cxn ang="0">
                      <a:pos x="9826" y="20726"/>
                    </a:cxn>
                    <a:cxn ang="0">
                      <a:pos x="18502" y="14483"/>
                    </a:cxn>
                    <a:cxn ang="0">
                      <a:pos x="21600" y="5244"/>
                    </a:cxn>
                    <a:cxn ang="0">
                      <a:pos x="19608" y="250"/>
                    </a:cxn>
                    <a:cxn ang="0">
                      <a:pos x="11198" y="0"/>
                    </a:cxn>
                    <a:cxn ang="0">
                      <a:pos x="4869" y="1498"/>
                    </a:cxn>
                    <a:cxn ang="0">
                      <a:pos x="664" y="9489"/>
                    </a:cxn>
                    <a:cxn ang="0">
                      <a:pos x="4957" y="11861"/>
                    </a:cxn>
                    <a:cxn ang="0">
                      <a:pos x="12172" y="6617"/>
                    </a:cxn>
                    <a:cxn ang="0">
                      <a:pos x="18413" y="6617"/>
                    </a:cxn>
                    <a:cxn ang="0">
                      <a:pos x="11862" y="13734"/>
                    </a:cxn>
                    <a:cxn ang="0">
                      <a:pos x="6285" y="15732"/>
                    </a:cxn>
                    <a:cxn ang="0">
                      <a:pos x="0" y="15732"/>
                    </a:cxn>
                    <a:cxn ang="0">
                      <a:pos x="0" y="15732"/>
                    </a:cxn>
                    <a:cxn ang="0">
                      <a:pos x="0" y="15732"/>
                    </a:cxn>
                  </a:cxnLst>
                  <a:rect l="0" t="0" r="r" b="b"/>
                  <a:pathLst>
                    <a:path w="21600" h="21600">
                      <a:moveTo>
                        <a:pt x="0" y="15732"/>
                      </a:moveTo>
                      <a:lnTo>
                        <a:pt x="2921" y="21600"/>
                      </a:lnTo>
                      <a:lnTo>
                        <a:pt x="9826" y="20726"/>
                      </a:lnTo>
                      <a:lnTo>
                        <a:pt x="18502" y="14483"/>
                      </a:lnTo>
                      <a:lnTo>
                        <a:pt x="21600" y="5244"/>
                      </a:lnTo>
                      <a:lnTo>
                        <a:pt x="19608" y="250"/>
                      </a:lnTo>
                      <a:lnTo>
                        <a:pt x="11198" y="0"/>
                      </a:lnTo>
                      <a:lnTo>
                        <a:pt x="4869" y="1498"/>
                      </a:lnTo>
                      <a:lnTo>
                        <a:pt x="664" y="9489"/>
                      </a:lnTo>
                      <a:lnTo>
                        <a:pt x="4957" y="11861"/>
                      </a:lnTo>
                      <a:lnTo>
                        <a:pt x="12172" y="6617"/>
                      </a:lnTo>
                      <a:lnTo>
                        <a:pt x="18413" y="6617"/>
                      </a:lnTo>
                      <a:lnTo>
                        <a:pt x="11862" y="13734"/>
                      </a:lnTo>
                      <a:lnTo>
                        <a:pt x="6285" y="15732"/>
                      </a:lnTo>
                      <a:lnTo>
                        <a:pt x="0" y="15732"/>
                      </a:lnTo>
                      <a:close/>
                      <a:moveTo>
                        <a:pt x="0" y="15732"/>
                      </a:moveTo>
                    </a:path>
                  </a:pathLst>
                </a:custGeom>
                <a:solidFill>
                  <a:srgbClr val="000000"/>
                </a:solidFill>
                <a:ln w="9525" cap="flat">
                  <a:noFill/>
                  <a:round/>
                  <a:headEnd type="none" w="med" len="med"/>
                  <a:tailEnd type="none" w="med" len="med"/>
                </a:ln>
              </p:spPr>
              <p:txBody>
                <a:bodyPr lIns="0" tIns="0" rIns="0" bIns="0">
                  <a:prstTxWarp prst="textNoShape">
                    <a:avLst/>
                  </a:prstTxWarp>
                </a:bodyPr>
                <a:lstStyle/>
                <a:p>
                  <a:endParaRPr lang="en-US"/>
                </a:p>
              </p:txBody>
            </p:sp>
          </p:grpSp>
        </p:grpSp>
      </p:grpSp>
      <p:grpSp>
        <p:nvGrpSpPr>
          <p:cNvPr id="32799" name="Group 31"/>
          <p:cNvGrpSpPr>
            <a:grpSpLocks/>
          </p:cNvGrpSpPr>
          <p:nvPr/>
        </p:nvGrpSpPr>
        <p:grpSpPr bwMode="auto">
          <a:xfrm>
            <a:off x="8678863" y="2116138"/>
            <a:ext cx="387350" cy="4308475"/>
            <a:chOff x="0" y="0"/>
            <a:chExt cx="243" cy="2714"/>
          </a:xfrm>
        </p:grpSpPr>
        <p:sp>
          <p:nvSpPr>
            <p:cNvPr id="32800" name="Freeform 32"/>
            <p:cNvSpPr>
              <a:spLocks/>
            </p:cNvSpPr>
            <p:nvPr/>
          </p:nvSpPr>
          <p:spPr bwMode="auto">
            <a:xfrm flipH="1">
              <a:off x="0" y="1287"/>
              <a:ext cx="205" cy="1427"/>
            </a:xfrm>
            <a:custGeom>
              <a:avLst/>
              <a:gdLst/>
              <a:ahLst/>
              <a:cxnLst>
                <a:cxn ang="0">
                  <a:pos x="19362" y="20873"/>
                </a:cxn>
                <a:cxn ang="0">
                  <a:pos x="10632" y="19477"/>
                </a:cxn>
                <a:cxn ang="0">
                  <a:pos x="8925" y="18406"/>
                </a:cxn>
                <a:cxn ang="0">
                  <a:pos x="10380" y="16812"/>
                </a:cxn>
                <a:cxn ang="0">
                  <a:pos x="16536" y="14887"/>
                </a:cxn>
                <a:cxn ang="0">
                  <a:pos x="17935" y="13690"/>
                </a:cxn>
                <a:cxn ang="0">
                  <a:pos x="16536" y="12883"/>
                </a:cxn>
                <a:cxn ang="0">
                  <a:pos x="11220" y="12295"/>
                </a:cxn>
                <a:cxn ang="0">
                  <a:pos x="10101" y="11554"/>
                </a:cxn>
                <a:cxn ang="0">
                  <a:pos x="12031" y="10496"/>
                </a:cxn>
                <a:cxn ang="0">
                  <a:pos x="20733" y="7645"/>
                </a:cxn>
                <a:cxn ang="0">
                  <a:pos x="21600" y="6250"/>
                </a:cxn>
                <a:cxn ang="0">
                  <a:pos x="19362" y="4715"/>
                </a:cxn>
                <a:cxn ang="0">
                  <a:pos x="12031" y="3988"/>
                </a:cxn>
                <a:cxn ang="0">
                  <a:pos x="5596" y="2791"/>
                </a:cxn>
                <a:cxn ang="0">
                  <a:pos x="0" y="0"/>
                </a:cxn>
                <a:cxn ang="0">
                  <a:pos x="811" y="2526"/>
                </a:cxn>
                <a:cxn ang="0">
                  <a:pos x="5008" y="4048"/>
                </a:cxn>
                <a:cxn ang="0">
                  <a:pos x="10632" y="4980"/>
                </a:cxn>
                <a:cxn ang="0">
                  <a:pos x="16816" y="5509"/>
                </a:cxn>
                <a:cxn ang="0">
                  <a:pos x="17123" y="6905"/>
                </a:cxn>
                <a:cxn ang="0">
                  <a:pos x="13990" y="8373"/>
                </a:cxn>
                <a:cxn ang="0">
                  <a:pos x="6715" y="10965"/>
                </a:cxn>
                <a:cxn ang="0">
                  <a:pos x="6435" y="12625"/>
                </a:cxn>
                <a:cxn ang="0">
                  <a:pos x="13178" y="13551"/>
                </a:cxn>
                <a:cxn ang="0">
                  <a:pos x="12870" y="14418"/>
                </a:cxn>
                <a:cxn ang="0">
                  <a:pos x="6967" y="16217"/>
                </a:cxn>
                <a:cxn ang="0">
                  <a:pos x="4477" y="17943"/>
                </a:cxn>
                <a:cxn ang="0">
                  <a:pos x="6715" y="19801"/>
                </a:cxn>
                <a:cxn ang="0">
                  <a:pos x="12031" y="20793"/>
                </a:cxn>
                <a:cxn ang="0">
                  <a:pos x="18774" y="21600"/>
                </a:cxn>
                <a:cxn ang="0">
                  <a:pos x="19362" y="20873"/>
                </a:cxn>
                <a:cxn ang="0">
                  <a:pos x="19362" y="20873"/>
                </a:cxn>
                <a:cxn ang="0">
                  <a:pos x="19362" y="20873"/>
                </a:cxn>
              </a:cxnLst>
              <a:rect l="0" t="0" r="r" b="b"/>
              <a:pathLst>
                <a:path w="21600" h="21600">
                  <a:moveTo>
                    <a:pt x="19362" y="20873"/>
                  </a:moveTo>
                  <a:lnTo>
                    <a:pt x="10632" y="19477"/>
                  </a:lnTo>
                  <a:lnTo>
                    <a:pt x="8925" y="18406"/>
                  </a:lnTo>
                  <a:lnTo>
                    <a:pt x="10380" y="16812"/>
                  </a:lnTo>
                  <a:lnTo>
                    <a:pt x="16536" y="14887"/>
                  </a:lnTo>
                  <a:lnTo>
                    <a:pt x="17935" y="13690"/>
                  </a:lnTo>
                  <a:lnTo>
                    <a:pt x="16536" y="12883"/>
                  </a:lnTo>
                  <a:lnTo>
                    <a:pt x="11220" y="12295"/>
                  </a:lnTo>
                  <a:lnTo>
                    <a:pt x="10101" y="11554"/>
                  </a:lnTo>
                  <a:lnTo>
                    <a:pt x="12031" y="10496"/>
                  </a:lnTo>
                  <a:lnTo>
                    <a:pt x="20733" y="7645"/>
                  </a:lnTo>
                  <a:lnTo>
                    <a:pt x="21600" y="6250"/>
                  </a:lnTo>
                  <a:lnTo>
                    <a:pt x="19362" y="4715"/>
                  </a:lnTo>
                  <a:lnTo>
                    <a:pt x="12031" y="3988"/>
                  </a:lnTo>
                  <a:lnTo>
                    <a:pt x="5596" y="2791"/>
                  </a:lnTo>
                  <a:lnTo>
                    <a:pt x="0" y="0"/>
                  </a:lnTo>
                  <a:lnTo>
                    <a:pt x="811" y="2526"/>
                  </a:lnTo>
                  <a:lnTo>
                    <a:pt x="5008" y="4048"/>
                  </a:lnTo>
                  <a:lnTo>
                    <a:pt x="10632" y="4980"/>
                  </a:lnTo>
                  <a:lnTo>
                    <a:pt x="16816" y="5509"/>
                  </a:lnTo>
                  <a:lnTo>
                    <a:pt x="17123" y="6905"/>
                  </a:lnTo>
                  <a:lnTo>
                    <a:pt x="13990" y="8373"/>
                  </a:lnTo>
                  <a:lnTo>
                    <a:pt x="6715" y="10965"/>
                  </a:lnTo>
                  <a:lnTo>
                    <a:pt x="6435" y="12625"/>
                  </a:lnTo>
                  <a:lnTo>
                    <a:pt x="13178" y="13551"/>
                  </a:lnTo>
                  <a:lnTo>
                    <a:pt x="12870" y="14418"/>
                  </a:lnTo>
                  <a:lnTo>
                    <a:pt x="6967" y="16217"/>
                  </a:lnTo>
                  <a:lnTo>
                    <a:pt x="4477" y="17943"/>
                  </a:lnTo>
                  <a:lnTo>
                    <a:pt x="6715" y="19801"/>
                  </a:lnTo>
                  <a:lnTo>
                    <a:pt x="12031" y="20793"/>
                  </a:lnTo>
                  <a:lnTo>
                    <a:pt x="18774" y="21600"/>
                  </a:lnTo>
                  <a:lnTo>
                    <a:pt x="19362" y="20873"/>
                  </a:lnTo>
                  <a:close/>
                  <a:moveTo>
                    <a:pt x="19362" y="20873"/>
                  </a:moveTo>
                </a:path>
              </a:pathLst>
            </a:custGeom>
            <a:solidFill>
              <a:srgbClr val="703DFF"/>
            </a:solidFill>
            <a:ln w="9525" cap="flat">
              <a:noFill/>
              <a:round/>
              <a:headEnd type="none" w="med" len="med"/>
              <a:tailEnd type="none" w="med" len="med"/>
            </a:ln>
          </p:spPr>
          <p:txBody>
            <a:bodyPr lIns="0" tIns="0" rIns="0" bIns="0">
              <a:prstTxWarp prst="textNoShape">
                <a:avLst/>
              </a:prstTxWarp>
            </a:bodyPr>
            <a:lstStyle/>
            <a:p>
              <a:endParaRPr lang="en-US"/>
            </a:p>
          </p:txBody>
        </p:sp>
        <p:sp>
          <p:nvSpPr>
            <p:cNvPr id="32801" name="Freeform 33"/>
            <p:cNvSpPr>
              <a:spLocks/>
            </p:cNvSpPr>
            <p:nvPr/>
          </p:nvSpPr>
          <p:spPr bwMode="auto">
            <a:xfrm flipH="1">
              <a:off x="38" y="0"/>
              <a:ext cx="205" cy="1632"/>
            </a:xfrm>
            <a:custGeom>
              <a:avLst/>
              <a:gdLst/>
              <a:ahLst/>
              <a:cxnLst>
                <a:cxn ang="0">
                  <a:pos x="19362" y="20873"/>
                </a:cxn>
                <a:cxn ang="0">
                  <a:pos x="10632" y="19477"/>
                </a:cxn>
                <a:cxn ang="0">
                  <a:pos x="8925" y="18406"/>
                </a:cxn>
                <a:cxn ang="0">
                  <a:pos x="10380" y="16812"/>
                </a:cxn>
                <a:cxn ang="0">
                  <a:pos x="16536" y="14887"/>
                </a:cxn>
                <a:cxn ang="0">
                  <a:pos x="17935" y="13690"/>
                </a:cxn>
                <a:cxn ang="0">
                  <a:pos x="16536" y="12883"/>
                </a:cxn>
                <a:cxn ang="0">
                  <a:pos x="11220" y="12295"/>
                </a:cxn>
                <a:cxn ang="0">
                  <a:pos x="10101" y="11554"/>
                </a:cxn>
                <a:cxn ang="0">
                  <a:pos x="12031" y="10496"/>
                </a:cxn>
                <a:cxn ang="0">
                  <a:pos x="20733" y="7645"/>
                </a:cxn>
                <a:cxn ang="0">
                  <a:pos x="21600" y="6250"/>
                </a:cxn>
                <a:cxn ang="0">
                  <a:pos x="19362" y="4715"/>
                </a:cxn>
                <a:cxn ang="0">
                  <a:pos x="12031" y="3988"/>
                </a:cxn>
                <a:cxn ang="0">
                  <a:pos x="5596" y="2791"/>
                </a:cxn>
                <a:cxn ang="0">
                  <a:pos x="0" y="0"/>
                </a:cxn>
                <a:cxn ang="0">
                  <a:pos x="811" y="2526"/>
                </a:cxn>
                <a:cxn ang="0">
                  <a:pos x="5008" y="4048"/>
                </a:cxn>
                <a:cxn ang="0">
                  <a:pos x="10632" y="4980"/>
                </a:cxn>
                <a:cxn ang="0">
                  <a:pos x="16816" y="5509"/>
                </a:cxn>
                <a:cxn ang="0">
                  <a:pos x="17123" y="6905"/>
                </a:cxn>
                <a:cxn ang="0">
                  <a:pos x="13990" y="8373"/>
                </a:cxn>
                <a:cxn ang="0">
                  <a:pos x="6715" y="10965"/>
                </a:cxn>
                <a:cxn ang="0">
                  <a:pos x="6435" y="12625"/>
                </a:cxn>
                <a:cxn ang="0">
                  <a:pos x="13178" y="13551"/>
                </a:cxn>
                <a:cxn ang="0">
                  <a:pos x="12870" y="14418"/>
                </a:cxn>
                <a:cxn ang="0">
                  <a:pos x="6967" y="16217"/>
                </a:cxn>
                <a:cxn ang="0">
                  <a:pos x="4477" y="17943"/>
                </a:cxn>
                <a:cxn ang="0">
                  <a:pos x="6715" y="19801"/>
                </a:cxn>
                <a:cxn ang="0">
                  <a:pos x="12031" y="20793"/>
                </a:cxn>
                <a:cxn ang="0">
                  <a:pos x="18774" y="21600"/>
                </a:cxn>
                <a:cxn ang="0">
                  <a:pos x="19362" y="20873"/>
                </a:cxn>
                <a:cxn ang="0">
                  <a:pos x="19362" y="20873"/>
                </a:cxn>
                <a:cxn ang="0">
                  <a:pos x="19362" y="20873"/>
                </a:cxn>
              </a:cxnLst>
              <a:rect l="0" t="0" r="r" b="b"/>
              <a:pathLst>
                <a:path w="21600" h="21600">
                  <a:moveTo>
                    <a:pt x="19362" y="20873"/>
                  </a:moveTo>
                  <a:lnTo>
                    <a:pt x="10632" y="19477"/>
                  </a:lnTo>
                  <a:lnTo>
                    <a:pt x="8925" y="18406"/>
                  </a:lnTo>
                  <a:lnTo>
                    <a:pt x="10380" y="16812"/>
                  </a:lnTo>
                  <a:lnTo>
                    <a:pt x="16536" y="14887"/>
                  </a:lnTo>
                  <a:lnTo>
                    <a:pt x="17935" y="13690"/>
                  </a:lnTo>
                  <a:lnTo>
                    <a:pt x="16536" y="12883"/>
                  </a:lnTo>
                  <a:lnTo>
                    <a:pt x="11220" y="12295"/>
                  </a:lnTo>
                  <a:lnTo>
                    <a:pt x="10101" y="11554"/>
                  </a:lnTo>
                  <a:lnTo>
                    <a:pt x="12031" y="10496"/>
                  </a:lnTo>
                  <a:lnTo>
                    <a:pt x="20733" y="7645"/>
                  </a:lnTo>
                  <a:lnTo>
                    <a:pt x="21600" y="6250"/>
                  </a:lnTo>
                  <a:lnTo>
                    <a:pt x="19362" y="4715"/>
                  </a:lnTo>
                  <a:lnTo>
                    <a:pt x="12031" y="3988"/>
                  </a:lnTo>
                  <a:lnTo>
                    <a:pt x="5596" y="2791"/>
                  </a:lnTo>
                  <a:lnTo>
                    <a:pt x="0" y="0"/>
                  </a:lnTo>
                  <a:lnTo>
                    <a:pt x="811" y="2526"/>
                  </a:lnTo>
                  <a:lnTo>
                    <a:pt x="5008" y="4048"/>
                  </a:lnTo>
                  <a:lnTo>
                    <a:pt x="10632" y="4980"/>
                  </a:lnTo>
                  <a:lnTo>
                    <a:pt x="16816" y="5509"/>
                  </a:lnTo>
                  <a:lnTo>
                    <a:pt x="17123" y="6905"/>
                  </a:lnTo>
                  <a:lnTo>
                    <a:pt x="13990" y="8373"/>
                  </a:lnTo>
                  <a:lnTo>
                    <a:pt x="6715" y="10965"/>
                  </a:lnTo>
                  <a:lnTo>
                    <a:pt x="6435" y="12625"/>
                  </a:lnTo>
                  <a:lnTo>
                    <a:pt x="13178" y="13551"/>
                  </a:lnTo>
                  <a:lnTo>
                    <a:pt x="12870" y="14418"/>
                  </a:lnTo>
                  <a:lnTo>
                    <a:pt x="6967" y="16217"/>
                  </a:lnTo>
                  <a:lnTo>
                    <a:pt x="4477" y="17943"/>
                  </a:lnTo>
                  <a:lnTo>
                    <a:pt x="6715" y="19801"/>
                  </a:lnTo>
                  <a:lnTo>
                    <a:pt x="12031" y="20793"/>
                  </a:lnTo>
                  <a:lnTo>
                    <a:pt x="18774" y="21600"/>
                  </a:lnTo>
                  <a:lnTo>
                    <a:pt x="19362" y="20873"/>
                  </a:lnTo>
                  <a:close/>
                  <a:moveTo>
                    <a:pt x="19362" y="20873"/>
                  </a:moveTo>
                </a:path>
              </a:pathLst>
            </a:custGeom>
            <a:solidFill>
              <a:srgbClr val="703DFF"/>
            </a:solidFill>
            <a:ln w="9525" cap="flat">
              <a:noFill/>
              <a:round/>
              <a:headEnd type="none" w="med" len="med"/>
              <a:tailEnd type="none" w="med" len="med"/>
            </a:ln>
          </p:spPr>
          <p:txBody>
            <a:bodyPr lIns="0" tIns="0" rIns="0" bIns="0">
              <a:prstTxWarp prst="textNoShape">
                <a:avLst/>
              </a:prstTxWarp>
            </a:bodyPr>
            <a:lstStyle/>
            <a:p>
              <a:endParaRPr lang="en-US"/>
            </a:p>
          </p:txBody>
        </p:sp>
      </p:grpSp>
      <p:grpSp>
        <p:nvGrpSpPr>
          <p:cNvPr id="32802" name="Group 34"/>
          <p:cNvGrpSpPr>
            <a:grpSpLocks/>
          </p:cNvGrpSpPr>
          <p:nvPr/>
        </p:nvGrpSpPr>
        <p:grpSpPr bwMode="auto">
          <a:xfrm>
            <a:off x="7170738" y="-85725"/>
            <a:ext cx="2427287" cy="2243138"/>
            <a:chOff x="0" y="0"/>
            <a:chExt cx="1529" cy="1414"/>
          </a:xfrm>
        </p:grpSpPr>
        <p:grpSp>
          <p:nvGrpSpPr>
            <p:cNvPr id="32803" name="Group 35"/>
            <p:cNvGrpSpPr>
              <a:grpSpLocks/>
            </p:cNvGrpSpPr>
            <p:nvPr/>
          </p:nvGrpSpPr>
          <p:grpSpPr bwMode="auto">
            <a:xfrm>
              <a:off x="0" y="0"/>
              <a:ext cx="1529" cy="1414"/>
              <a:chOff x="0" y="0"/>
              <a:chExt cx="1529" cy="1414"/>
            </a:xfrm>
          </p:grpSpPr>
          <p:sp>
            <p:nvSpPr>
              <p:cNvPr id="32804" name="Freeform 36"/>
              <p:cNvSpPr>
                <a:spLocks/>
              </p:cNvSpPr>
              <p:nvPr/>
            </p:nvSpPr>
            <p:spPr bwMode="auto">
              <a:xfrm rot="-3179999">
                <a:off x="912" y="1140"/>
                <a:ext cx="62" cy="288"/>
              </a:xfrm>
              <a:custGeom>
                <a:avLst/>
                <a:gdLst/>
                <a:ahLst/>
                <a:cxnLst>
                  <a:cxn ang="0">
                    <a:pos x="10844" y="241"/>
                  </a:cxn>
                  <a:cxn ang="0">
                    <a:pos x="11549" y="9165"/>
                  </a:cxn>
                  <a:cxn ang="0">
                    <a:pos x="0" y="21600"/>
                  </a:cxn>
                  <a:cxn ang="0">
                    <a:pos x="6965" y="21144"/>
                  </a:cxn>
                  <a:cxn ang="0">
                    <a:pos x="19220" y="10076"/>
                  </a:cxn>
                  <a:cxn ang="0">
                    <a:pos x="21600" y="0"/>
                  </a:cxn>
                  <a:cxn ang="0">
                    <a:pos x="10844" y="241"/>
                  </a:cxn>
                  <a:cxn ang="0">
                    <a:pos x="10844" y="241"/>
                  </a:cxn>
                  <a:cxn ang="0">
                    <a:pos x="10844" y="241"/>
                  </a:cxn>
                </a:cxnLst>
                <a:rect l="0" t="0" r="r" b="b"/>
                <a:pathLst>
                  <a:path w="21600" h="21600">
                    <a:moveTo>
                      <a:pt x="10844" y="241"/>
                    </a:moveTo>
                    <a:lnTo>
                      <a:pt x="11549" y="9165"/>
                    </a:lnTo>
                    <a:lnTo>
                      <a:pt x="0" y="21600"/>
                    </a:lnTo>
                    <a:lnTo>
                      <a:pt x="6965" y="21144"/>
                    </a:lnTo>
                    <a:lnTo>
                      <a:pt x="19220" y="10076"/>
                    </a:lnTo>
                    <a:lnTo>
                      <a:pt x="21600" y="0"/>
                    </a:lnTo>
                    <a:lnTo>
                      <a:pt x="10844" y="241"/>
                    </a:lnTo>
                    <a:close/>
                    <a:moveTo>
                      <a:pt x="10844" y="241"/>
                    </a:moveTo>
                  </a:path>
                </a:pathLst>
              </a:custGeom>
              <a:solidFill>
                <a:srgbClr val="000000"/>
              </a:solidFill>
              <a:ln w="9525" cap="flat">
                <a:noFill/>
                <a:round/>
                <a:headEnd type="none" w="med" len="med"/>
                <a:tailEnd type="none" w="med" len="med"/>
              </a:ln>
            </p:spPr>
            <p:txBody>
              <a:bodyPr lIns="0" tIns="0" rIns="0" bIns="0">
                <a:prstTxWarp prst="textNoShape">
                  <a:avLst/>
                </a:prstTxWarp>
              </a:bodyPr>
              <a:lstStyle/>
              <a:p>
                <a:endParaRPr lang="en-US"/>
              </a:p>
            </p:txBody>
          </p:sp>
          <p:grpSp>
            <p:nvGrpSpPr>
              <p:cNvPr id="32805" name="Group 37"/>
              <p:cNvGrpSpPr>
                <a:grpSpLocks/>
              </p:cNvGrpSpPr>
              <p:nvPr/>
            </p:nvGrpSpPr>
            <p:grpSpPr bwMode="auto">
              <a:xfrm>
                <a:off x="0" y="0"/>
                <a:ext cx="1529" cy="1414"/>
                <a:chOff x="0" y="0"/>
                <a:chExt cx="1529" cy="1414"/>
              </a:xfrm>
            </p:grpSpPr>
            <p:sp>
              <p:nvSpPr>
                <p:cNvPr id="32806" name="Freeform 38"/>
                <p:cNvSpPr>
                  <a:spLocks/>
                </p:cNvSpPr>
                <p:nvPr/>
              </p:nvSpPr>
              <p:spPr bwMode="auto">
                <a:xfrm rot="-3179999">
                  <a:off x="448" y="125"/>
                  <a:ext cx="153" cy="125"/>
                </a:xfrm>
                <a:custGeom>
                  <a:avLst/>
                  <a:gdLst/>
                  <a:ahLst/>
                  <a:cxnLst>
                    <a:cxn ang="0">
                      <a:pos x="0" y="0"/>
                    </a:cxn>
                    <a:cxn ang="0">
                      <a:pos x="10657" y="11388"/>
                    </a:cxn>
                    <a:cxn ang="0">
                      <a:pos x="17881" y="21600"/>
                    </a:cxn>
                    <a:cxn ang="0">
                      <a:pos x="21600" y="8665"/>
                    </a:cxn>
                    <a:cxn ang="0">
                      <a:pos x="12838" y="557"/>
                    </a:cxn>
                    <a:cxn ang="0">
                      <a:pos x="16593" y="11388"/>
                    </a:cxn>
                    <a:cxn ang="0">
                      <a:pos x="4685" y="1052"/>
                    </a:cxn>
                    <a:cxn ang="0">
                      <a:pos x="0" y="0"/>
                    </a:cxn>
                    <a:cxn ang="0">
                      <a:pos x="0" y="0"/>
                    </a:cxn>
                    <a:cxn ang="0">
                      <a:pos x="0" y="0"/>
                    </a:cxn>
                  </a:cxnLst>
                  <a:rect l="0" t="0" r="r" b="b"/>
                  <a:pathLst>
                    <a:path w="21600" h="21600">
                      <a:moveTo>
                        <a:pt x="0" y="0"/>
                      </a:moveTo>
                      <a:lnTo>
                        <a:pt x="10657" y="11388"/>
                      </a:lnTo>
                      <a:lnTo>
                        <a:pt x="17881" y="21600"/>
                      </a:lnTo>
                      <a:lnTo>
                        <a:pt x="21600" y="8665"/>
                      </a:lnTo>
                      <a:lnTo>
                        <a:pt x="12838" y="557"/>
                      </a:lnTo>
                      <a:lnTo>
                        <a:pt x="16593" y="11388"/>
                      </a:lnTo>
                      <a:lnTo>
                        <a:pt x="4685" y="1052"/>
                      </a:lnTo>
                      <a:lnTo>
                        <a:pt x="0" y="0"/>
                      </a:lnTo>
                      <a:close/>
                      <a:moveTo>
                        <a:pt x="0" y="0"/>
                      </a:moveTo>
                    </a:path>
                  </a:pathLst>
                </a:custGeom>
                <a:solidFill>
                  <a:srgbClr val="000000"/>
                </a:solidFill>
                <a:ln w="9525" cap="flat">
                  <a:noFill/>
                  <a:round/>
                  <a:headEnd type="none" w="med" len="med"/>
                  <a:tailEnd type="none" w="med" len="med"/>
                </a:ln>
              </p:spPr>
              <p:txBody>
                <a:bodyPr lIns="0" tIns="0" rIns="0" bIns="0">
                  <a:prstTxWarp prst="textNoShape">
                    <a:avLst/>
                  </a:prstTxWarp>
                </a:bodyPr>
                <a:lstStyle/>
                <a:p>
                  <a:endParaRPr lang="en-US"/>
                </a:p>
              </p:txBody>
            </p:sp>
            <p:sp>
              <p:nvSpPr>
                <p:cNvPr id="32807" name="Freeform 39"/>
                <p:cNvSpPr>
                  <a:spLocks/>
                </p:cNvSpPr>
                <p:nvPr/>
              </p:nvSpPr>
              <p:spPr bwMode="auto">
                <a:xfrm rot="-3179999">
                  <a:off x="531" y="384"/>
                  <a:ext cx="269" cy="438"/>
                </a:xfrm>
                <a:custGeom>
                  <a:avLst/>
                  <a:gdLst/>
                  <a:ahLst/>
                  <a:cxnLst>
                    <a:cxn ang="0">
                      <a:pos x="15043" y="2265"/>
                    </a:cxn>
                    <a:cxn ang="0">
                      <a:pos x="9846" y="6181"/>
                    </a:cxn>
                    <a:cxn ang="0">
                      <a:pos x="3309" y="13381"/>
                    </a:cxn>
                    <a:cxn ang="0">
                      <a:pos x="0" y="19335"/>
                    </a:cxn>
                    <a:cxn ang="0">
                      <a:pos x="1198" y="21600"/>
                    </a:cxn>
                    <a:cxn ang="0">
                      <a:pos x="5319" y="21091"/>
                    </a:cxn>
                    <a:cxn ang="0">
                      <a:pos x="11734" y="16051"/>
                    </a:cxn>
                    <a:cxn ang="0">
                      <a:pos x="17783" y="9378"/>
                    </a:cxn>
                    <a:cxn ang="0">
                      <a:pos x="20991" y="4741"/>
                    </a:cxn>
                    <a:cxn ang="0">
                      <a:pos x="21600" y="1475"/>
                    </a:cxn>
                    <a:cxn ang="0">
                      <a:pos x="19834" y="0"/>
                    </a:cxn>
                    <a:cxn ang="0">
                      <a:pos x="16971" y="1141"/>
                    </a:cxn>
                    <a:cxn ang="0">
                      <a:pos x="19671" y="1879"/>
                    </a:cxn>
                    <a:cxn ang="0">
                      <a:pos x="17783" y="6181"/>
                    </a:cxn>
                    <a:cxn ang="0">
                      <a:pos x="14008" y="11520"/>
                    </a:cxn>
                    <a:cxn ang="0">
                      <a:pos x="7105" y="17701"/>
                    </a:cxn>
                    <a:cxn ang="0">
                      <a:pos x="2355" y="19563"/>
                    </a:cxn>
                    <a:cxn ang="0">
                      <a:pos x="2741" y="16560"/>
                    </a:cxn>
                    <a:cxn ang="0">
                      <a:pos x="8871" y="8851"/>
                    </a:cxn>
                    <a:cxn ang="0">
                      <a:pos x="16870" y="2072"/>
                    </a:cxn>
                    <a:cxn ang="0">
                      <a:pos x="15043" y="2265"/>
                    </a:cxn>
                    <a:cxn ang="0">
                      <a:pos x="15043" y="2265"/>
                    </a:cxn>
                    <a:cxn ang="0">
                      <a:pos x="15043" y="2265"/>
                    </a:cxn>
                  </a:cxnLst>
                  <a:rect l="0" t="0" r="r" b="b"/>
                  <a:pathLst>
                    <a:path w="21600" h="21600">
                      <a:moveTo>
                        <a:pt x="15043" y="2265"/>
                      </a:moveTo>
                      <a:lnTo>
                        <a:pt x="9846" y="6181"/>
                      </a:lnTo>
                      <a:lnTo>
                        <a:pt x="3309" y="13381"/>
                      </a:lnTo>
                      <a:lnTo>
                        <a:pt x="0" y="19335"/>
                      </a:lnTo>
                      <a:lnTo>
                        <a:pt x="1198" y="21600"/>
                      </a:lnTo>
                      <a:lnTo>
                        <a:pt x="5319" y="21091"/>
                      </a:lnTo>
                      <a:lnTo>
                        <a:pt x="11734" y="16051"/>
                      </a:lnTo>
                      <a:lnTo>
                        <a:pt x="17783" y="9378"/>
                      </a:lnTo>
                      <a:lnTo>
                        <a:pt x="20991" y="4741"/>
                      </a:lnTo>
                      <a:lnTo>
                        <a:pt x="21600" y="1475"/>
                      </a:lnTo>
                      <a:lnTo>
                        <a:pt x="19834" y="0"/>
                      </a:lnTo>
                      <a:lnTo>
                        <a:pt x="16971" y="1141"/>
                      </a:lnTo>
                      <a:lnTo>
                        <a:pt x="19671" y="1879"/>
                      </a:lnTo>
                      <a:lnTo>
                        <a:pt x="17783" y="6181"/>
                      </a:lnTo>
                      <a:lnTo>
                        <a:pt x="14008" y="11520"/>
                      </a:lnTo>
                      <a:lnTo>
                        <a:pt x="7105" y="17701"/>
                      </a:lnTo>
                      <a:lnTo>
                        <a:pt x="2355" y="19563"/>
                      </a:lnTo>
                      <a:lnTo>
                        <a:pt x="2741" y="16560"/>
                      </a:lnTo>
                      <a:lnTo>
                        <a:pt x="8871" y="8851"/>
                      </a:lnTo>
                      <a:lnTo>
                        <a:pt x="16870" y="2072"/>
                      </a:lnTo>
                      <a:lnTo>
                        <a:pt x="15043" y="2265"/>
                      </a:lnTo>
                      <a:close/>
                      <a:moveTo>
                        <a:pt x="15043" y="2265"/>
                      </a:moveTo>
                    </a:path>
                  </a:pathLst>
                </a:custGeom>
                <a:solidFill>
                  <a:srgbClr val="000000"/>
                </a:solidFill>
                <a:ln w="9525" cap="flat">
                  <a:noFill/>
                  <a:round/>
                  <a:headEnd type="none" w="med" len="med"/>
                  <a:tailEnd type="none" w="med" len="med"/>
                </a:ln>
              </p:spPr>
              <p:txBody>
                <a:bodyPr lIns="0" tIns="0" rIns="0" bIns="0">
                  <a:prstTxWarp prst="textNoShape">
                    <a:avLst/>
                  </a:prstTxWarp>
                </a:bodyPr>
                <a:lstStyle/>
                <a:p>
                  <a:endParaRPr lang="en-US"/>
                </a:p>
              </p:txBody>
            </p:sp>
            <p:sp>
              <p:nvSpPr>
                <p:cNvPr id="32808" name="Freeform 40"/>
                <p:cNvSpPr>
                  <a:spLocks/>
                </p:cNvSpPr>
                <p:nvPr/>
              </p:nvSpPr>
              <p:spPr bwMode="auto">
                <a:xfrm rot="-3179999">
                  <a:off x="341" y="234"/>
                  <a:ext cx="505" cy="898"/>
                </a:xfrm>
                <a:custGeom>
                  <a:avLst/>
                  <a:gdLst/>
                  <a:ahLst/>
                  <a:cxnLst>
                    <a:cxn ang="0">
                      <a:pos x="20942" y="0"/>
                    </a:cxn>
                    <a:cxn ang="0">
                      <a:pos x="0" y="21600"/>
                    </a:cxn>
                    <a:cxn ang="0">
                      <a:pos x="2072" y="20992"/>
                    </a:cxn>
                    <a:cxn ang="0">
                      <a:pos x="21600" y="523"/>
                    </a:cxn>
                    <a:cxn ang="0">
                      <a:pos x="20942" y="0"/>
                    </a:cxn>
                    <a:cxn ang="0">
                      <a:pos x="20942" y="0"/>
                    </a:cxn>
                    <a:cxn ang="0">
                      <a:pos x="20942" y="0"/>
                    </a:cxn>
                  </a:cxnLst>
                  <a:rect l="0" t="0" r="r" b="b"/>
                  <a:pathLst>
                    <a:path w="21600" h="21600">
                      <a:moveTo>
                        <a:pt x="20942" y="0"/>
                      </a:moveTo>
                      <a:lnTo>
                        <a:pt x="0" y="21600"/>
                      </a:lnTo>
                      <a:lnTo>
                        <a:pt x="2072" y="20992"/>
                      </a:lnTo>
                      <a:lnTo>
                        <a:pt x="21600" y="523"/>
                      </a:lnTo>
                      <a:lnTo>
                        <a:pt x="20942" y="0"/>
                      </a:lnTo>
                      <a:close/>
                      <a:moveTo>
                        <a:pt x="20942" y="0"/>
                      </a:moveTo>
                    </a:path>
                  </a:pathLst>
                </a:custGeom>
                <a:solidFill>
                  <a:srgbClr val="000000"/>
                </a:solidFill>
                <a:ln w="9525" cap="flat">
                  <a:noFill/>
                  <a:round/>
                  <a:headEnd type="none" w="med" len="med"/>
                  <a:tailEnd type="none" w="med" len="med"/>
                </a:ln>
              </p:spPr>
              <p:txBody>
                <a:bodyPr lIns="0" tIns="0" rIns="0" bIns="0">
                  <a:prstTxWarp prst="textNoShape">
                    <a:avLst/>
                  </a:prstTxWarp>
                </a:bodyPr>
                <a:lstStyle/>
                <a:p>
                  <a:endParaRPr lang="en-US"/>
                </a:p>
              </p:txBody>
            </p:sp>
            <p:sp>
              <p:nvSpPr>
                <p:cNvPr id="32809" name="Freeform 41"/>
                <p:cNvSpPr>
                  <a:spLocks/>
                </p:cNvSpPr>
                <p:nvPr/>
              </p:nvSpPr>
              <p:spPr bwMode="auto">
                <a:xfrm rot="-3179999">
                  <a:off x="385" y="35"/>
                  <a:ext cx="758" cy="1344"/>
                </a:xfrm>
                <a:custGeom>
                  <a:avLst/>
                  <a:gdLst/>
                  <a:ahLst/>
                  <a:cxnLst>
                    <a:cxn ang="0">
                      <a:pos x="682" y="16290"/>
                    </a:cxn>
                    <a:cxn ang="0">
                      <a:pos x="2830" y="16233"/>
                    </a:cxn>
                    <a:cxn ang="0">
                      <a:pos x="5897" y="17235"/>
                    </a:cxn>
                    <a:cxn ang="0">
                      <a:pos x="4892" y="16136"/>
                    </a:cxn>
                    <a:cxn ang="0">
                      <a:pos x="2636" y="15483"/>
                    </a:cxn>
                    <a:cxn ang="0">
                      <a:pos x="4576" y="15580"/>
                    </a:cxn>
                    <a:cxn ang="0">
                      <a:pos x="7032" y="16439"/>
                    </a:cxn>
                    <a:cxn ang="0">
                      <a:pos x="20537" y="2406"/>
                    </a:cxn>
                    <a:cxn ang="0">
                      <a:pos x="18518" y="848"/>
                    </a:cxn>
                    <a:cxn ang="0">
                      <a:pos x="16579" y="0"/>
                    </a:cxn>
                    <a:cxn ang="0">
                      <a:pos x="19337" y="447"/>
                    </a:cxn>
                    <a:cxn ang="0">
                      <a:pos x="21600" y="2452"/>
                    </a:cxn>
                    <a:cxn ang="0">
                      <a:pos x="5969" y="18747"/>
                    </a:cxn>
                    <a:cxn ang="0">
                      <a:pos x="3455" y="19544"/>
                    </a:cxn>
                    <a:cxn ang="0">
                      <a:pos x="754" y="21600"/>
                    </a:cxn>
                    <a:cxn ang="0">
                      <a:pos x="0" y="21004"/>
                    </a:cxn>
                    <a:cxn ang="0">
                      <a:pos x="941" y="20798"/>
                    </a:cxn>
                    <a:cxn ang="0">
                      <a:pos x="2701" y="19389"/>
                    </a:cxn>
                    <a:cxn ang="0">
                      <a:pos x="1185" y="18747"/>
                    </a:cxn>
                    <a:cxn ang="0">
                      <a:pos x="1185" y="18192"/>
                    </a:cxn>
                    <a:cxn ang="0">
                      <a:pos x="2952" y="18891"/>
                    </a:cxn>
                    <a:cxn ang="0">
                      <a:pos x="2952" y="18249"/>
                    </a:cxn>
                    <a:cxn ang="0">
                      <a:pos x="4331" y="18444"/>
                    </a:cxn>
                    <a:cxn ang="0">
                      <a:pos x="3074" y="17636"/>
                    </a:cxn>
                    <a:cxn ang="0">
                      <a:pos x="4518" y="17539"/>
                    </a:cxn>
                    <a:cxn ang="0">
                      <a:pos x="682" y="16290"/>
                    </a:cxn>
                    <a:cxn ang="0">
                      <a:pos x="682" y="16290"/>
                    </a:cxn>
                    <a:cxn ang="0">
                      <a:pos x="682" y="16290"/>
                    </a:cxn>
                  </a:cxnLst>
                  <a:rect l="0" t="0" r="r" b="b"/>
                  <a:pathLst>
                    <a:path w="21600" h="21600">
                      <a:moveTo>
                        <a:pt x="682" y="16290"/>
                      </a:moveTo>
                      <a:lnTo>
                        <a:pt x="2830" y="16233"/>
                      </a:lnTo>
                      <a:lnTo>
                        <a:pt x="5897" y="17235"/>
                      </a:lnTo>
                      <a:lnTo>
                        <a:pt x="4892" y="16136"/>
                      </a:lnTo>
                      <a:lnTo>
                        <a:pt x="2636" y="15483"/>
                      </a:lnTo>
                      <a:lnTo>
                        <a:pt x="4576" y="15580"/>
                      </a:lnTo>
                      <a:lnTo>
                        <a:pt x="7032" y="16439"/>
                      </a:lnTo>
                      <a:lnTo>
                        <a:pt x="20537" y="2406"/>
                      </a:lnTo>
                      <a:lnTo>
                        <a:pt x="18518" y="848"/>
                      </a:lnTo>
                      <a:lnTo>
                        <a:pt x="16579" y="0"/>
                      </a:lnTo>
                      <a:lnTo>
                        <a:pt x="19337" y="447"/>
                      </a:lnTo>
                      <a:lnTo>
                        <a:pt x="21600" y="2452"/>
                      </a:lnTo>
                      <a:lnTo>
                        <a:pt x="5969" y="18747"/>
                      </a:lnTo>
                      <a:lnTo>
                        <a:pt x="3455" y="19544"/>
                      </a:lnTo>
                      <a:lnTo>
                        <a:pt x="754" y="21600"/>
                      </a:lnTo>
                      <a:lnTo>
                        <a:pt x="0" y="21004"/>
                      </a:lnTo>
                      <a:lnTo>
                        <a:pt x="941" y="20798"/>
                      </a:lnTo>
                      <a:lnTo>
                        <a:pt x="2701" y="19389"/>
                      </a:lnTo>
                      <a:lnTo>
                        <a:pt x="1185" y="18747"/>
                      </a:lnTo>
                      <a:lnTo>
                        <a:pt x="1185" y="18192"/>
                      </a:lnTo>
                      <a:lnTo>
                        <a:pt x="2952" y="18891"/>
                      </a:lnTo>
                      <a:lnTo>
                        <a:pt x="2952" y="18249"/>
                      </a:lnTo>
                      <a:lnTo>
                        <a:pt x="4331" y="18444"/>
                      </a:lnTo>
                      <a:lnTo>
                        <a:pt x="3074" y="17636"/>
                      </a:lnTo>
                      <a:lnTo>
                        <a:pt x="4518" y="17539"/>
                      </a:lnTo>
                      <a:lnTo>
                        <a:pt x="682" y="16290"/>
                      </a:lnTo>
                      <a:close/>
                      <a:moveTo>
                        <a:pt x="682" y="16290"/>
                      </a:moveTo>
                    </a:path>
                  </a:pathLst>
                </a:custGeom>
                <a:solidFill>
                  <a:srgbClr val="000000"/>
                </a:solidFill>
                <a:ln w="9525" cap="flat">
                  <a:noFill/>
                  <a:round/>
                  <a:headEnd type="none" w="med" len="med"/>
                  <a:tailEnd type="none" w="med" len="med"/>
                </a:ln>
              </p:spPr>
              <p:txBody>
                <a:bodyPr lIns="0" tIns="0" rIns="0" bIns="0">
                  <a:prstTxWarp prst="textNoShape">
                    <a:avLst/>
                  </a:prstTxWarp>
                </a:bodyPr>
                <a:lstStyle/>
                <a:p>
                  <a:endParaRPr lang="en-US"/>
                </a:p>
              </p:txBody>
            </p:sp>
            <p:sp>
              <p:nvSpPr>
                <p:cNvPr id="32810" name="Freeform 42"/>
                <p:cNvSpPr>
                  <a:spLocks/>
                </p:cNvSpPr>
                <p:nvPr/>
              </p:nvSpPr>
              <p:spPr bwMode="auto">
                <a:xfrm rot="-3179999">
                  <a:off x="780" y="949"/>
                  <a:ext cx="169" cy="122"/>
                </a:xfrm>
                <a:custGeom>
                  <a:avLst/>
                  <a:gdLst/>
                  <a:ahLst/>
                  <a:cxnLst>
                    <a:cxn ang="0">
                      <a:pos x="0" y="5053"/>
                    </a:cxn>
                    <a:cxn ang="0">
                      <a:pos x="8184" y="6695"/>
                    </a:cxn>
                    <a:cxn ang="0">
                      <a:pos x="20509" y="21600"/>
                    </a:cxn>
                    <a:cxn ang="0">
                      <a:pos x="21600" y="18253"/>
                    </a:cxn>
                    <a:cxn ang="0">
                      <a:pos x="14347" y="7200"/>
                    </a:cxn>
                    <a:cxn ang="0">
                      <a:pos x="834" y="0"/>
                    </a:cxn>
                    <a:cxn ang="0">
                      <a:pos x="0" y="5053"/>
                    </a:cxn>
                    <a:cxn ang="0">
                      <a:pos x="0" y="5053"/>
                    </a:cxn>
                    <a:cxn ang="0">
                      <a:pos x="0" y="5053"/>
                    </a:cxn>
                  </a:cxnLst>
                  <a:rect l="0" t="0" r="r" b="b"/>
                  <a:pathLst>
                    <a:path w="21600" h="21600">
                      <a:moveTo>
                        <a:pt x="0" y="5053"/>
                      </a:moveTo>
                      <a:lnTo>
                        <a:pt x="8184" y="6695"/>
                      </a:lnTo>
                      <a:lnTo>
                        <a:pt x="20509" y="21600"/>
                      </a:lnTo>
                      <a:lnTo>
                        <a:pt x="21600" y="18253"/>
                      </a:lnTo>
                      <a:lnTo>
                        <a:pt x="14347" y="7200"/>
                      </a:lnTo>
                      <a:lnTo>
                        <a:pt x="834" y="0"/>
                      </a:lnTo>
                      <a:lnTo>
                        <a:pt x="0" y="5053"/>
                      </a:lnTo>
                      <a:close/>
                      <a:moveTo>
                        <a:pt x="0" y="5053"/>
                      </a:moveTo>
                    </a:path>
                  </a:pathLst>
                </a:custGeom>
                <a:solidFill>
                  <a:srgbClr val="000000"/>
                </a:solidFill>
                <a:ln w="9525" cap="flat">
                  <a:noFill/>
                  <a:round/>
                  <a:headEnd type="none" w="med" len="med"/>
                  <a:tailEnd type="none" w="med" len="med"/>
                </a:ln>
              </p:spPr>
              <p:txBody>
                <a:bodyPr lIns="0" tIns="0" rIns="0" bIns="0">
                  <a:prstTxWarp prst="textNoShape">
                    <a:avLst/>
                  </a:prstTxWarp>
                </a:bodyPr>
                <a:lstStyle/>
                <a:p>
                  <a:endParaRPr lang="en-US"/>
                </a:p>
              </p:txBody>
            </p:sp>
            <p:sp>
              <p:nvSpPr>
                <p:cNvPr id="32811" name="Freeform 43"/>
                <p:cNvSpPr>
                  <a:spLocks/>
                </p:cNvSpPr>
                <p:nvPr/>
              </p:nvSpPr>
              <p:spPr bwMode="auto">
                <a:xfrm rot="-3179999">
                  <a:off x="734" y="858"/>
                  <a:ext cx="181" cy="144"/>
                </a:xfrm>
                <a:custGeom>
                  <a:avLst/>
                  <a:gdLst/>
                  <a:ahLst/>
                  <a:cxnLst>
                    <a:cxn ang="0">
                      <a:pos x="0" y="4181"/>
                    </a:cxn>
                    <a:cxn ang="0">
                      <a:pos x="10257" y="7933"/>
                    </a:cxn>
                    <a:cxn ang="0">
                      <a:pos x="19247" y="21600"/>
                    </a:cxn>
                    <a:cxn ang="0">
                      <a:pos x="21600" y="15865"/>
                    </a:cxn>
                    <a:cxn ang="0">
                      <a:pos x="12670" y="6110"/>
                    </a:cxn>
                    <a:cxn ang="0">
                      <a:pos x="2112" y="0"/>
                    </a:cxn>
                    <a:cxn ang="0">
                      <a:pos x="0" y="4181"/>
                    </a:cxn>
                    <a:cxn ang="0">
                      <a:pos x="0" y="4181"/>
                    </a:cxn>
                    <a:cxn ang="0">
                      <a:pos x="0" y="4181"/>
                    </a:cxn>
                  </a:cxnLst>
                  <a:rect l="0" t="0" r="r" b="b"/>
                  <a:pathLst>
                    <a:path w="21600" h="21600">
                      <a:moveTo>
                        <a:pt x="0" y="4181"/>
                      </a:moveTo>
                      <a:lnTo>
                        <a:pt x="10257" y="7933"/>
                      </a:lnTo>
                      <a:lnTo>
                        <a:pt x="19247" y="21600"/>
                      </a:lnTo>
                      <a:lnTo>
                        <a:pt x="21600" y="15865"/>
                      </a:lnTo>
                      <a:lnTo>
                        <a:pt x="12670" y="6110"/>
                      </a:lnTo>
                      <a:lnTo>
                        <a:pt x="2112" y="0"/>
                      </a:lnTo>
                      <a:lnTo>
                        <a:pt x="0" y="4181"/>
                      </a:lnTo>
                      <a:close/>
                      <a:moveTo>
                        <a:pt x="0" y="4181"/>
                      </a:moveTo>
                    </a:path>
                  </a:pathLst>
                </a:custGeom>
                <a:solidFill>
                  <a:srgbClr val="000000"/>
                </a:solidFill>
                <a:ln w="9525" cap="flat">
                  <a:noFill/>
                  <a:round/>
                  <a:headEnd type="none" w="med" len="med"/>
                  <a:tailEnd type="none" w="med" len="med"/>
                </a:ln>
              </p:spPr>
              <p:txBody>
                <a:bodyPr lIns="0" tIns="0" rIns="0" bIns="0">
                  <a:prstTxWarp prst="textNoShape">
                    <a:avLst/>
                  </a:prstTxWarp>
                </a:bodyPr>
                <a:lstStyle/>
                <a:p>
                  <a:endParaRPr lang="en-US"/>
                </a:p>
              </p:txBody>
            </p:sp>
            <p:sp>
              <p:nvSpPr>
                <p:cNvPr id="32812" name="Freeform 44"/>
                <p:cNvSpPr>
                  <a:spLocks/>
                </p:cNvSpPr>
                <p:nvPr/>
              </p:nvSpPr>
              <p:spPr bwMode="auto">
                <a:xfrm rot="-3179999">
                  <a:off x="467" y="264"/>
                  <a:ext cx="181" cy="147"/>
                </a:xfrm>
                <a:custGeom>
                  <a:avLst/>
                  <a:gdLst/>
                  <a:ahLst/>
                  <a:cxnLst>
                    <a:cxn ang="0">
                      <a:pos x="0" y="4099"/>
                    </a:cxn>
                    <a:cxn ang="0">
                      <a:pos x="9520" y="7305"/>
                    </a:cxn>
                    <a:cxn ang="0">
                      <a:pos x="19551" y="21600"/>
                    </a:cxn>
                    <a:cxn ang="0">
                      <a:pos x="21600" y="16502"/>
                    </a:cxn>
                    <a:cxn ang="0">
                      <a:pos x="11869" y="4572"/>
                    </a:cxn>
                    <a:cxn ang="0">
                      <a:pos x="1627" y="0"/>
                    </a:cxn>
                    <a:cxn ang="0">
                      <a:pos x="0" y="4099"/>
                    </a:cxn>
                    <a:cxn ang="0">
                      <a:pos x="0" y="4099"/>
                    </a:cxn>
                    <a:cxn ang="0">
                      <a:pos x="0" y="4099"/>
                    </a:cxn>
                  </a:cxnLst>
                  <a:rect l="0" t="0" r="r" b="b"/>
                  <a:pathLst>
                    <a:path w="21600" h="21600">
                      <a:moveTo>
                        <a:pt x="0" y="4099"/>
                      </a:moveTo>
                      <a:lnTo>
                        <a:pt x="9520" y="7305"/>
                      </a:lnTo>
                      <a:lnTo>
                        <a:pt x="19551" y="21600"/>
                      </a:lnTo>
                      <a:lnTo>
                        <a:pt x="21600" y="16502"/>
                      </a:lnTo>
                      <a:lnTo>
                        <a:pt x="11869" y="4572"/>
                      </a:lnTo>
                      <a:lnTo>
                        <a:pt x="1627" y="0"/>
                      </a:lnTo>
                      <a:lnTo>
                        <a:pt x="0" y="4099"/>
                      </a:lnTo>
                      <a:close/>
                      <a:moveTo>
                        <a:pt x="0" y="4099"/>
                      </a:moveTo>
                    </a:path>
                  </a:pathLst>
                </a:custGeom>
                <a:solidFill>
                  <a:srgbClr val="000000"/>
                </a:solidFill>
                <a:ln w="9525" cap="flat">
                  <a:noFill/>
                  <a:round/>
                  <a:headEnd type="none" w="med" len="med"/>
                  <a:tailEnd type="none" w="med" len="med"/>
                </a:ln>
              </p:spPr>
              <p:txBody>
                <a:bodyPr lIns="0" tIns="0" rIns="0" bIns="0">
                  <a:prstTxWarp prst="textNoShape">
                    <a:avLst/>
                  </a:prstTxWarp>
                </a:bodyPr>
                <a:lstStyle/>
                <a:p>
                  <a:endParaRPr lang="en-US"/>
                </a:p>
              </p:txBody>
            </p:sp>
            <p:sp>
              <p:nvSpPr>
                <p:cNvPr id="32813" name="Freeform 45"/>
                <p:cNvSpPr>
                  <a:spLocks/>
                </p:cNvSpPr>
                <p:nvPr/>
              </p:nvSpPr>
              <p:spPr bwMode="auto">
                <a:xfrm rot="-3179999">
                  <a:off x="430" y="194"/>
                  <a:ext cx="179" cy="138"/>
                </a:xfrm>
                <a:custGeom>
                  <a:avLst/>
                  <a:gdLst/>
                  <a:ahLst/>
                  <a:cxnLst>
                    <a:cxn ang="0">
                      <a:pos x="0" y="4924"/>
                    </a:cxn>
                    <a:cxn ang="0">
                      <a:pos x="8287" y="7331"/>
                    </a:cxn>
                    <a:cxn ang="0">
                      <a:pos x="20260" y="21600"/>
                    </a:cxn>
                    <a:cxn ang="0">
                      <a:pos x="21600" y="17235"/>
                    </a:cxn>
                    <a:cxn ang="0">
                      <a:pos x="9322" y="2966"/>
                    </a:cxn>
                    <a:cxn ang="0">
                      <a:pos x="1310" y="0"/>
                    </a:cxn>
                    <a:cxn ang="0">
                      <a:pos x="0" y="4924"/>
                    </a:cxn>
                    <a:cxn ang="0">
                      <a:pos x="0" y="4924"/>
                    </a:cxn>
                    <a:cxn ang="0">
                      <a:pos x="0" y="4924"/>
                    </a:cxn>
                  </a:cxnLst>
                  <a:rect l="0" t="0" r="r" b="b"/>
                  <a:pathLst>
                    <a:path w="21600" h="21600">
                      <a:moveTo>
                        <a:pt x="0" y="4924"/>
                      </a:moveTo>
                      <a:lnTo>
                        <a:pt x="8287" y="7331"/>
                      </a:lnTo>
                      <a:lnTo>
                        <a:pt x="20260" y="21600"/>
                      </a:lnTo>
                      <a:lnTo>
                        <a:pt x="21600" y="17235"/>
                      </a:lnTo>
                      <a:lnTo>
                        <a:pt x="9322" y="2966"/>
                      </a:lnTo>
                      <a:lnTo>
                        <a:pt x="1310" y="0"/>
                      </a:lnTo>
                      <a:lnTo>
                        <a:pt x="0" y="4924"/>
                      </a:lnTo>
                      <a:close/>
                      <a:moveTo>
                        <a:pt x="0" y="4924"/>
                      </a:moveTo>
                    </a:path>
                  </a:pathLst>
                </a:custGeom>
                <a:solidFill>
                  <a:srgbClr val="000000"/>
                </a:solidFill>
                <a:ln w="9525" cap="flat">
                  <a:noFill/>
                  <a:round/>
                  <a:headEnd type="none" w="med" len="med"/>
                  <a:tailEnd type="none" w="med" len="med"/>
                </a:ln>
              </p:spPr>
              <p:txBody>
                <a:bodyPr lIns="0" tIns="0" rIns="0" bIns="0">
                  <a:prstTxWarp prst="textNoShape">
                    <a:avLst/>
                  </a:prstTxWarp>
                </a:bodyPr>
                <a:lstStyle/>
                <a:p>
                  <a:endParaRPr lang="en-US"/>
                </a:p>
              </p:txBody>
            </p:sp>
          </p:grpSp>
        </p:grpSp>
        <p:sp>
          <p:nvSpPr>
            <p:cNvPr id="32814" name="Line 46"/>
            <p:cNvSpPr>
              <a:spLocks noChangeShapeType="1"/>
            </p:cNvSpPr>
            <p:nvPr/>
          </p:nvSpPr>
          <p:spPr bwMode="auto">
            <a:xfrm>
              <a:off x="352" y="138"/>
              <a:ext cx="42" cy="96"/>
            </a:xfrm>
            <a:prstGeom prst="line">
              <a:avLst/>
            </a:prstGeom>
            <a:noFill/>
            <a:ln w="38100">
              <a:solidFill>
                <a:schemeClr val="tx1"/>
              </a:solidFill>
              <a:round/>
              <a:headEnd/>
              <a:tailEnd/>
            </a:ln>
          </p:spPr>
          <p:txBody>
            <a:bodyPr lIns="0" tIns="0" rIns="0" bIns="0">
              <a:prstTxWarp prst="textNoShape">
                <a:avLst/>
              </a:prstTxWarp>
            </a:bodyPr>
            <a:lstStyle/>
            <a:p>
              <a:endParaRPr lang="en-US"/>
            </a:p>
          </p:txBody>
        </p:sp>
      </p:grpSp>
      <p:sp>
        <p:nvSpPr>
          <p:cNvPr id="32815" name="Rectangle 47"/>
          <p:cNvSpPr>
            <a:spLocks noChangeArrowheads="1"/>
          </p:cNvSpPr>
          <p:nvPr>
            <p:ph type="title"/>
          </p:nvPr>
        </p:nvSpPr>
        <p:spPr bwMode="auto">
          <a:xfrm>
            <a:off x="914400" y="-152400"/>
            <a:ext cx="7772400" cy="1143000"/>
          </a:xfrm>
          <a:noFill/>
          <a:ln>
            <a:miter lim="800000"/>
            <a:headEnd/>
            <a:tailEnd/>
          </a:ln>
        </p:spPr>
        <p:txBody>
          <a:bodyPr wrap="square" lIns="38100" tIns="38100" rIns="38100" bIns="38100" numCol="1" anchor="ctr" anchorCtr="0" compatLnSpc="1">
            <a:prstTxWarp prst="textNoShape">
              <a:avLst/>
            </a:prstTxWarp>
          </a:bodyPr>
          <a:lstStyle/>
          <a:p>
            <a:r>
              <a:rPr lang="en-US">
                <a:solidFill>
                  <a:srgbClr val="FF0000"/>
                </a:solidFill>
                <a:effectLst>
                  <a:outerShdw blurRad="38100" dist="38100" dir="2700000" algn="tl">
                    <a:srgbClr val="DDDDDD"/>
                  </a:outerShdw>
                </a:effectLst>
              </a:rPr>
              <a:t>Step Three</a:t>
            </a:r>
          </a:p>
        </p:txBody>
      </p:sp>
      <p:sp>
        <p:nvSpPr>
          <p:cNvPr id="32816" name="Rectangle 48"/>
          <p:cNvSpPr>
            <a:spLocks noChangeArrowheads="1"/>
          </p:cNvSpPr>
          <p:nvPr>
            <p:ph type="body" idx="1"/>
          </p:nvPr>
        </p:nvSpPr>
        <p:spPr bwMode="auto">
          <a:xfrm>
            <a:off x="228600" y="838200"/>
            <a:ext cx="8686800" cy="5715000"/>
          </a:xfrm>
          <a:noFill/>
          <a:ln>
            <a:miter lim="800000"/>
            <a:headEnd/>
            <a:tailEnd/>
          </a:ln>
        </p:spPr>
        <p:txBody>
          <a:bodyPr wrap="square" lIns="38100" tIns="38100" rIns="38100" bIns="38100" numCol="1" anchor="t" anchorCtr="0" compatLnSpc="1">
            <a:prstTxWarp prst="textNoShape">
              <a:avLst/>
            </a:prstTxWarp>
          </a:bodyPr>
          <a:lstStyle/>
          <a:p>
            <a:pPr marL="0" indent="0">
              <a:spcBef>
                <a:spcPct val="0"/>
              </a:spcBef>
              <a:buFont typeface="Arial" pitchFamily="-72" charset="0"/>
              <a:buNone/>
            </a:pPr>
            <a:r>
              <a:rPr lang="en-US" sz="4000">
                <a:solidFill>
                  <a:srgbClr val="FFEF66"/>
                </a:solidFill>
                <a:effectLst>
                  <a:outerShdw blurRad="38100" dist="38100" dir="2700000" algn="tl">
                    <a:srgbClr val="DDDDDD"/>
                  </a:outerShdw>
                </a:effectLst>
              </a:rPr>
              <a:t>Visualize</a:t>
            </a:r>
            <a:endParaRPr lang="en-US"/>
          </a:p>
          <a:p>
            <a:pPr marL="0" indent="0">
              <a:spcBef>
                <a:spcPts val="700"/>
              </a:spcBef>
              <a:buFont typeface="Wingdings" pitchFamily="-72" charset="2"/>
              <a:buChar char="-"/>
            </a:pPr>
            <a:r>
              <a:rPr lang="en-US" sz="2800">
                <a:effectLst>
                  <a:outerShdw blurRad="38100" dist="38100" dir="2700000" algn="tl">
                    <a:srgbClr val="DDDDDD"/>
                  </a:outerShdw>
                </a:effectLst>
              </a:rPr>
              <a:t>Students develop a schematic representation of the problem by drawing a picture or diagram.</a:t>
            </a:r>
            <a:endParaRPr lang="en-US"/>
          </a:p>
          <a:p>
            <a:pPr marL="0" indent="0">
              <a:spcBef>
                <a:spcPts val="500"/>
              </a:spcBef>
              <a:buFont typeface="Arial" pitchFamily="-72" charset="0"/>
              <a:buNone/>
            </a:pPr>
            <a:endParaRPr lang="en-US" sz="2200">
              <a:effectLst>
                <a:outerShdw blurRad="38100" dist="38100" dir="2700000" algn="tl">
                  <a:srgbClr val="DDDDDD"/>
                </a:outerShdw>
              </a:effectLst>
            </a:endParaRPr>
          </a:p>
          <a:p>
            <a:pPr marL="0" indent="0">
              <a:spcBef>
                <a:spcPts val="500"/>
              </a:spcBef>
              <a:buFont typeface="Arial" pitchFamily="-72" charset="0"/>
              <a:buNone/>
            </a:pPr>
            <a:r>
              <a:rPr lang="en-US" sz="2200">
                <a:effectLst>
                  <a:outerShdw blurRad="38100" dist="38100" dir="2700000" algn="tl">
                    <a:srgbClr val="DDDDDD"/>
                  </a:outerShdw>
                </a:effectLst>
              </a:rPr>
              <a:t>SAY: “Make a drawing or diagram.” “Show relationships among the problem parts.”</a:t>
            </a:r>
            <a:endParaRPr lang="en-US"/>
          </a:p>
          <a:p>
            <a:pPr marL="0" indent="0">
              <a:spcBef>
                <a:spcPts val="500"/>
              </a:spcBef>
              <a:buFont typeface="Arial" pitchFamily="-72" charset="0"/>
              <a:buNone/>
            </a:pPr>
            <a:r>
              <a:rPr lang="en-US" sz="2200">
                <a:effectLst>
                  <a:outerShdw blurRad="38100" dist="38100" dir="2700000" algn="tl">
                    <a:srgbClr val="DDDDDD"/>
                  </a:outerShdw>
                </a:effectLst>
              </a:rPr>
              <a:t>ASK: “Does my picture demonstrate the problem?” “Did I show relationships among the problem parts?”</a:t>
            </a:r>
            <a:endParaRPr lang="en-US"/>
          </a:p>
          <a:p>
            <a:pPr marL="0" indent="0">
              <a:spcBef>
                <a:spcPts val="500"/>
              </a:spcBef>
              <a:buFont typeface="Arial" pitchFamily="-72" charset="0"/>
              <a:buNone/>
            </a:pPr>
            <a:r>
              <a:rPr lang="en-US" sz="2200">
                <a:effectLst>
                  <a:outerShdw blurRad="38100" dist="38100" dir="2700000" algn="tl">
                    <a:srgbClr val="DDDDDD"/>
                  </a:outerShdw>
                </a:effectLst>
              </a:rPr>
              <a:t>CHECK: “Look at the information from the problem and my picture or diagram. Does my picture model the problem?”</a:t>
            </a:r>
          </a:p>
        </p:txBody>
      </p:sp>
    </p:spTree>
  </p:cSld>
  <p:clrMapOvr>
    <a:masterClrMapping/>
  </p:clrMapOvr>
  <p:transition>
    <p:cover dir="r"/>
  </p:transition>
</p:sld>
</file>

<file path=ppt/theme/theme1.xml><?xml version="1.0" encoding="utf-8"?>
<a:theme xmlns:a="http://schemas.openxmlformats.org/drawingml/2006/main" name="Default - Blank">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Default - Blank">
      <a:majorFont>
        <a:latin typeface="Times New Roman"/>
        <a:ea typeface="ヒラギノ明朝 ProN W3"/>
        <a:cs typeface="ヒラギノ明朝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pitchFamily="-72" charset="0"/>
            <a:ea typeface="ヒラギノ角ゴ ProN W3" pitchFamily="-72" charset="-128"/>
            <a:cs typeface="ヒラギノ角ゴ ProN W3" pitchFamily="-72" charset="-128"/>
            <a:sym typeface="Gill Sans" pitchFamily="-72"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pitchFamily="-72" charset="0"/>
            <a:ea typeface="ヒラギノ角ゴ ProN W3" pitchFamily="-72" charset="-128"/>
            <a:cs typeface="ヒラギノ角ゴ ProN W3" pitchFamily="-72" charset="-128"/>
            <a:sym typeface="Gill Sans" pitchFamily="-72" charset="0"/>
          </a:defRPr>
        </a:defPPr>
      </a:lstStyle>
    </a:lnDef>
  </a:objectDefaults>
  <a:extraClrSchemeLst>
    <a:extraClrScheme>
      <a:clrScheme name="Default - 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Default - Blank">
  <a:themeElements>
    <a:clrScheme name="Default - 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Blank">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pitchFamily="-72" charset="0"/>
            <a:ea typeface="ヒラギノ角ゴ ProN W3" pitchFamily="-72" charset="-128"/>
            <a:cs typeface="ヒラギノ角ゴ ProN W3" pitchFamily="-72" charset="-128"/>
            <a:sym typeface="Gill Sans" pitchFamily="-72"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pitchFamily="-72" charset="0"/>
            <a:ea typeface="ヒラギノ角ゴ ProN W3" pitchFamily="-72" charset="-128"/>
            <a:cs typeface="ヒラギノ角ゴ ProN W3" pitchFamily="-72" charset="-128"/>
            <a:sym typeface="Gill Sans" pitchFamily="-72" charset="0"/>
          </a:defRPr>
        </a:defPPr>
      </a:lstStyle>
    </a:lnDef>
  </a:objectDefaults>
  <a:extraClrSchemeLst>
    <a:extraClrScheme>
      <a:clrScheme name="Default - 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Default - Blank">
  <a:themeElements>
    <a:clrScheme name="">
      <a:dk1>
        <a:srgbClr val="212164"/>
      </a:dk1>
      <a:lt1>
        <a:srgbClr val="E6DED3"/>
      </a:lt1>
      <a:dk2>
        <a:srgbClr val="000000"/>
      </a:dk2>
      <a:lt2>
        <a:srgbClr val="808080"/>
      </a:lt2>
      <a:accent1>
        <a:srgbClr val="BBE0E3"/>
      </a:accent1>
      <a:accent2>
        <a:srgbClr val="333399"/>
      </a:accent2>
      <a:accent3>
        <a:srgbClr val="F0ECE6"/>
      </a:accent3>
      <a:accent4>
        <a:srgbClr val="1B1B54"/>
      </a:accent4>
      <a:accent5>
        <a:srgbClr val="DAEDEF"/>
      </a:accent5>
      <a:accent6>
        <a:srgbClr val="2D2D8A"/>
      </a:accent6>
      <a:hlink>
        <a:srgbClr val="009999"/>
      </a:hlink>
      <a:folHlink>
        <a:srgbClr val="99CC00"/>
      </a:folHlink>
    </a:clrScheme>
    <a:fontScheme name="Default - Blank">
      <a:majorFont>
        <a:latin typeface="Arial Bold"/>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pitchFamily="-72" charset="0"/>
            <a:ea typeface="ヒラギノ角ゴ ProN W3" pitchFamily="-72" charset="-128"/>
            <a:cs typeface="ヒラギノ角ゴ ProN W3" pitchFamily="-72" charset="-128"/>
            <a:sym typeface="Gill Sans" pitchFamily="-72"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pitchFamily="-72" charset="0"/>
            <a:ea typeface="ヒラギノ角ゴ ProN W3" pitchFamily="-72" charset="-128"/>
            <a:cs typeface="ヒラギノ角ゴ ProN W3" pitchFamily="-72" charset="-128"/>
            <a:sym typeface="Gill Sans" pitchFamily="-72" charset="0"/>
          </a:defRPr>
        </a:defPPr>
      </a:lstStyle>
    </a:lnDef>
  </a:objectDefaults>
  <a:extraClrSchemeLst>
    <a:extraClrScheme>
      <a:clrScheme name="Default - 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Default - Blank">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Default - Blank">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pitchFamily="-72" charset="0"/>
            <a:ea typeface="ヒラギノ角ゴ ProN W3" pitchFamily="-72" charset="-128"/>
            <a:cs typeface="ヒラギノ角ゴ ProN W3" pitchFamily="-72" charset="-128"/>
            <a:sym typeface="Gill Sans" pitchFamily="-72"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pitchFamily="-72" charset="0"/>
            <a:ea typeface="ヒラギノ角ゴ ProN W3" pitchFamily="-72" charset="-128"/>
            <a:cs typeface="ヒラギノ角ゴ ProN W3" pitchFamily="-72" charset="-128"/>
            <a:sym typeface="Gill Sans" pitchFamily="-72" charset="0"/>
          </a:defRPr>
        </a:defPPr>
      </a:lstStyle>
    </a:lnDef>
  </a:objectDefaults>
  <a:extraClrSchemeLst>
    <a:extraClrScheme>
      <a:clrScheme name="Default - 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Default - Blank">
  <a:themeElements>
    <a:clrScheme name="">
      <a:dk1>
        <a:srgbClr val="007278"/>
      </a:dk1>
      <a:lt1>
        <a:srgbClr val="FF8D87"/>
      </a:lt1>
      <a:dk2>
        <a:srgbClr val="000000"/>
      </a:dk2>
      <a:lt2>
        <a:srgbClr val="808080"/>
      </a:lt2>
      <a:accent1>
        <a:srgbClr val="BBE0E3"/>
      </a:accent1>
      <a:accent2>
        <a:srgbClr val="333399"/>
      </a:accent2>
      <a:accent3>
        <a:srgbClr val="FFC5C3"/>
      </a:accent3>
      <a:accent4>
        <a:srgbClr val="006065"/>
      </a:accent4>
      <a:accent5>
        <a:srgbClr val="DAEDEF"/>
      </a:accent5>
      <a:accent6>
        <a:srgbClr val="2D2D8A"/>
      </a:accent6>
      <a:hlink>
        <a:srgbClr val="009999"/>
      </a:hlink>
      <a:folHlink>
        <a:srgbClr val="99CC00"/>
      </a:folHlink>
    </a:clrScheme>
    <a:fontScheme name="Default - Blank">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pitchFamily="-72" charset="0"/>
            <a:ea typeface="ヒラギノ角ゴ ProN W3" pitchFamily="-72" charset="-128"/>
            <a:cs typeface="ヒラギノ角ゴ ProN W3" pitchFamily="-72" charset="-128"/>
            <a:sym typeface="Gill Sans" pitchFamily="-72"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pitchFamily="-72" charset="0"/>
            <a:ea typeface="ヒラギノ角ゴ ProN W3" pitchFamily="-72" charset="-128"/>
            <a:cs typeface="ヒラギノ角ゴ ProN W3" pitchFamily="-72" charset="-128"/>
            <a:sym typeface="Gill Sans" pitchFamily="-72" charset="0"/>
          </a:defRPr>
        </a:defPPr>
      </a:lstStyle>
    </a:lnDef>
  </a:objectDefaults>
  <a:extraClrSchemeLst>
    <a:extraClrScheme>
      <a:clrScheme name="Default - 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Default - Blank">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Default - Blank">
      <a:majorFont>
        <a:latin typeface="Comic Sans MS"/>
        <a:ea typeface="ヒラギノ明朝 ProN W3"/>
        <a:cs typeface="ヒラギノ明朝 ProN W3"/>
      </a:majorFont>
      <a:minorFont>
        <a:latin typeface="Comic Sans MS"/>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pitchFamily="-72" charset="0"/>
            <a:ea typeface="ヒラギノ角ゴ ProN W3" pitchFamily="-72" charset="-128"/>
            <a:cs typeface="ヒラギノ角ゴ ProN W3" pitchFamily="-72" charset="-128"/>
            <a:sym typeface="Gill Sans" pitchFamily="-72"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pitchFamily="-72" charset="0"/>
            <a:ea typeface="ヒラギノ角ゴ ProN W3" pitchFamily="-72" charset="-128"/>
            <a:cs typeface="ヒラギノ角ゴ ProN W3" pitchFamily="-72" charset="-128"/>
            <a:sym typeface="Gill Sans" pitchFamily="-72" charset="0"/>
          </a:defRPr>
        </a:defPPr>
      </a:lstStyle>
    </a:lnDef>
  </a:objectDefaults>
  <a:extraClrSchemeLst>
    <a:extraClrScheme>
      <a:clrScheme name="Default - 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Default - Blank">
  <a:themeElements>
    <a:clrScheme name="">
      <a:dk1>
        <a:srgbClr val="000000"/>
      </a:dk1>
      <a:lt1>
        <a:srgbClr val="FFFFFF"/>
      </a:lt1>
      <a:dk2>
        <a:srgbClr val="000000"/>
      </a:dk2>
      <a:lt2>
        <a:srgbClr val="808080"/>
      </a:lt2>
      <a:accent1>
        <a:srgbClr val="330066"/>
      </a:accent1>
      <a:accent2>
        <a:srgbClr val="333399"/>
      </a:accent2>
      <a:accent3>
        <a:srgbClr val="FFFFFF"/>
      </a:accent3>
      <a:accent4>
        <a:srgbClr val="000000"/>
      </a:accent4>
      <a:accent5>
        <a:srgbClr val="ADAAB8"/>
      </a:accent5>
      <a:accent6>
        <a:srgbClr val="2D2D8A"/>
      </a:accent6>
      <a:hlink>
        <a:srgbClr val="009999"/>
      </a:hlink>
      <a:folHlink>
        <a:srgbClr val="99CC00"/>
      </a:folHlink>
    </a:clrScheme>
    <a:fontScheme name="Default - Blank">
      <a:majorFont>
        <a:latin typeface="Arial Bold"/>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pitchFamily="-72" charset="0"/>
            <a:ea typeface="ヒラギノ角ゴ ProN W3" pitchFamily="-72" charset="-128"/>
            <a:cs typeface="ヒラギノ角ゴ ProN W3" pitchFamily="-72" charset="-128"/>
            <a:sym typeface="Gill Sans" pitchFamily="-72"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pitchFamily="-72" charset="0"/>
            <a:ea typeface="ヒラギノ角ゴ ProN W3" pitchFamily="-72" charset="-128"/>
            <a:cs typeface="ヒラギノ角ゴ ProN W3" pitchFamily="-72" charset="-128"/>
            <a:sym typeface="Gill Sans" pitchFamily="-72" charset="0"/>
          </a:defRPr>
        </a:defPPr>
      </a:lstStyle>
    </a:lnDef>
  </a:objectDefaults>
  <a:extraClrSchemeLst>
    <a:extraClrScheme>
      <a:clrScheme name="Default - 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Default - Blank">
  <a:themeElements>
    <a:clrScheme name="Default - 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Blank">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pitchFamily="-72" charset="0"/>
            <a:ea typeface="ヒラギノ角ゴ ProN W3" pitchFamily="-72" charset="-128"/>
            <a:cs typeface="ヒラギノ角ゴ ProN W3" pitchFamily="-72" charset="-128"/>
            <a:sym typeface="Gill Sans" pitchFamily="-72"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pitchFamily="-72" charset="0"/>
            <a:ea typeface="ヒラギノ角ゴ ProN W3" pitchFamily="-72" charset="-128"/>
            <a:cs typeface="ヒラギノ角ゴ ProN W3" pitchFamily="-72" charset="-128"/>
            <a:sym typeface="Gill Sans" pitchFamily="-72" charset="0"/>
          </a:defRPr>
        </a:defPPr>
      </a:lstStyle>
    </a:lnDef>
  </a:objectDefaults>
  <a:extraClrSchemeLst>
    <a:extraClrScheme>
      <a:clrScheme name="Default - 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fault - Blank">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Default - Blank">
      <a:majorFont>
        <a:latin typeface="Tahoma"/>
        <a:ea typeface="ヒラギノ角ゴ ProN W3"/>
        <a:cs typeface="ヒラギノ角ゴ ProN W3"/>
      </a:majorFont>
      <a:minorFont>
        <a:latin typeface="Tahom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pitchFamily="-72" charset="0"/>
            <a:ea typeface="ヒラギノ角ゴ ProN W3" pitchFamily="-72" charset="-128"/>
            <a:cs typeface="ヒラギノ角ゴ ProN W3" pitchFamily="-72" charset="-128"/>
            <a:sym typeface="Gill Sans" pitchFamily="-72"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pitchFamily="-72" charset="0"/>
            <a:ea typeface="ヒラギノ角ゴ ProN W3" pitchFamily="-72" charset="-128"/>
            <a:cs typeface="ヒラギノ角ゴ ProN W3" pitchFamily="-72" charset="-128"/>
            <a:sym typeface="Gill Sans" pitchFamily="-72" charset="0"/>
          </a:defRPr>
        </a:defPPr>
      </a:lstStyle>
    </a:lnDef>
  </a:objectDefaults>
  <a:extraClrSchemeLst>
    <a:extraClrScheme>
      <a:clrScheme name="Default - 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 Blank">
  <a:themeElements>
    <a:clrScheme name="Default - 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Blank">
      <a:majorFont>
        <a:latin typeface="Trebuchet MS Bold"/>
        <a:ea typeface="ヒラギノ角ゴ ProN W6"/>
        <a:cs typeface="ヒラギノ角ゴ ProN W6"/>
      </a:majorFont>
      <a:minorFont>
        <a:latin typeface="Trebuchet M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pitchFamily="-72" charset="0"/>
            <a:ea typeface="ヒラギノ角ゴ ProN W3" pitchFamily="-72" charset="-128"/>
            <a:cs typeface="ヒラギノ角ゴ ProN W3" pitchFamily="-72" charset="-128"/>
            <a:sym typeface="Gill Sans" pitchFamily="-72"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pitchFamily="-72" charset="0"/>
            <a:ea typeface="ヒラギノ角ゴ ProN W3" pitchFamily="-72" charset="-128"/>
            <a:cs typeface="ヒラギノ角ゴ ProN W3" pitchFamily="-72" charset="-128"/>
            <a:sym typeface="Gill Sans" pitchFamily="-72" charset="0"/>
          </a:defRPr>
        </a:defPPr>
      </a:lstStyle>
    </a:lnDef>
  </a:objectDefaults>
  <a:extraClrSchemeLst>
    <a:extraClrScheme>
      <a:clrScheme name="Default - 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 Blank">
  <a:themeElements>
    <a:clrScheme name="Default - 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Blank">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pitchFamily="-72" charset="0"/>
            <a:ea typeface="ヒラギノ角ゴ ProN W3" pitchFamily="-72" charset="-128"/>
            <a:cs typeface="ヒラギノ角ゴ ProN W3" pitchFamily="-72" charset="-128"/>
            <a:sym typeface="Gill Sans" pitchFamily="-72"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pitchFamily="-72" charset="0"/>
            <a:ea typeface="ヒラギノ角ゴ ProN W3" pitchFamily="-72" charset="-128"/>
            <a:cs typeface="ヒラギノ角ゴ ProN W3" pitchFamily="-72" charset="-128"/>
            <a:sym typeface="Gill Sans" pitchFamily="-72" charset="0"/>
          </a:defRPr>
        </a:defPPr>
      </a:lstStyle>
    </a:lnDef>
  </a:objectDefaults>
  <a:extraClrSchemeLst>
    <a:extraClrScheme>
      <a:clrScheme name="Default - 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efault - Blank">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Default - Blank">
      <a:majorFont>
        <a:latin typeface="Tahoma"/>
        <a:ea typeface="ヒラギノ角ゴ ProN W3"/>
        <a:cs typeface="ヒラギノ角ゴ ProN W3"/>
      </a:majorFont>
      <a:minorFont>
        <a:latin typeface="Tahom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pitchFamily="-72" charset="0"/>
            <a:ea typeface="ヒラギノ角ゴ ProN W3" pitchFamily="-72" charset="-128"/>
            <a:cs typeface="ヒラギノ角ゴ ProN W3" pitchFamily="-72" charset="-128"/>
            <a:sym typeface="Gill Sans" pitchFamily="-72"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pitchFamily="-72" charset="0"/>
            <a:ea typeface="ヒラギノ角ゴ ProN W3" pitchFamily="-72" charset="-128"/>
            <a:cs typeface="ヒラギノ角ゴ ProN W3" pitchFamily="-72" charset="-128"/>
            <a:sym typeface="Gill Sans" pitchFamily="-72" charset="0"/>
          </a:defRPr>
        </a:defPPr>
      </a:lstStyle>
    </a:lnDef>
  </a:objectDefaults>
  <a:extraClrSchemeLst>
    <a:extraClrScheme>
      <a:clrScheme name="Default - 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Default - Blank">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Default - Blank">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pitchFamily="-72" charset="0"/>
            <a:ea typeface="ヒラギノ角ゴ ProN W3" pitchFamily="-72" charset="-128"/>
            <a:cs typeface="ヒラギノ角ゴ ProN W3" pitchFamily="-72" charset="-128"/>
            <a:sym typeface="Gill Sans" pitchFamily="-72"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pitchFamily="-72" charset="0"/>
            <a:ea typeface="ヒラギノ角ゴ ProN W3" pitchFamily="-72" charset="-128"/>
            <a:cs typeface="ヒラギノ角ゴ ProN W3" pitchFamily="-72" charset="-128"/>
            <a:sym typeface="Gill Sans" pitchFamily="-72" charset="0"/>
          </a:defRPr>
        </a:defPPr>
      </a:lstStyle>
    </a:lnDef>
  </a:objectDefaults>
  <a:extraClrSchemeLst>
    <a:extraClrScheme>
      <a:clrScheme name="Default - 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Default - Blank">
  <a:themeElements>
    <a:clrScheme name="">
      <a:dk1>
        <a:srgbClr val="000000"/>
      </a:dk1>
      <a:lt1>
        <a:srgbClr val="FFFFFF"/>
      </a:lt1>
      <a:dk2>
        <a:srgbClr val="000000"/>
      </a:dk2>
      <a:lt2>
        <a:srgbClr val="FFFFFF"/>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Blank">
      <a:majorFont>
        <a:latin typeface="Times New Roman Bold"/>
        <a:ea typeface="ヒラギノ明朝 ProN W6"/>
        <a:cs typeface="ヒラギノ明朝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pitchFamily="-72" charset="0"/>
            <a:ea typeface="ヒラギノ角ゴ ProN W3" pitchFamily="-72" charset="-128"/>
            <a:cs typeface="ヒラギノ角ゴ ProN W3" pitchFamily="-72" charset="-128"/>
            <a:sym typeface="Gill Sans" pitchFamily="-72"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pitchFamily="-72" charset="0"/>
            <a:ea typeface="ヒラギノ角ゴ ProN W3" pitchFamily="-72" charset="-128"/>
            <a:cs typeface="ヒラギノ角ゴ ProN W3" pitchFamily="-72" charset="-128"/>
            <a:sym typeface="Gill Sans" pitchFamily="-72" charset="0"/>
          </a:defRPr>
        </a:defPPr>
      </a:lstStyle>
    </a:lnDef>
  </a:objectDefaults>
  <a:extraClrSchemeLst>
    <a:extraClrScheme>
      <a:clrScheme name="Default - 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Default - Blank">
  <a:themeElements>
    <a:clrScheme name="">
      <a:dk1>
        <a:srgbClr val="000000"/>
      </a:dk1>
      <a:lt1>
        <a:srgbClr val="FFFFFF"/>
      </a:lt1>
      <a:dk2>
        <a:srgbClr val="000000"/>
      </a:dk2>
      <a:lt2>
        <a:srgbClr val="808080"/>
      </a:lt2>
      <a:accent1>
        <a:srgbClr val="FFFFFF"/>
      </a:accent1>
      <a:accent2>
        <a:srgbClr val="333399"/>
      </a:accent2>
      <a:accent3>
        <a:srgbClr val="FFFFFF"/>
      </a:accent3>
      <a:accent4>
        <a:srgbClr val="000000"/>
      </a:accent4>
      <a:accent5>
        <a:srgbClr val="FFFFFF"/>
      </a:accent5>
      <a:accent6>
        <a:srgbClr val="2D2D8A"/>
      </a:accent6>
      <a:hlink>
        <a:srgbClr val="009999"/>
      </a:hlink>
      <a:folHlink>
        <a:srgbClr val="99CC00"/>
      </a:folHlink>
    </a:clrScheme>
    <a:fontScheme name="Default - Blank">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pitchFamily="-72" charset="0"/>
            <a:ea typeface="ヒラギノ角ゴ ProN W3" pitchFamily="-72" charset="-128"/>
            <a:cs typeface="ヒラギノ角ゴ ProN W3" pitchFamily="-72" charset="-128"/>
            <a:sym typeface="Gill Sans" pitchFamily="-72"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pitchFamily="-72" charset="0"/>
            <a:ea typeface="ヒラギノ角ゴ ProN W3" pitchFamily="-72" charset="-128"/>
            <a:cs typeface="ヒラギノ角ゴ ProN W3" pitchFamily="-72" charset="-128"/>
            <a:sym typeface="Gill Sans" pitchFamily="-72" charset="0"/>
          </a:defRPr>
        </a:defPPr>
      </a:lstStyle>
    </a:lnDef>
  </a:objectDefaults>
  <a:extraClrSchemeLst>
    <a:extraClrScheme>
      <a:clrScheme name="Default - 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Default - Blank">
  <a:themeElements>
    <a:clrScheme name="">
      <a:dk1>
        <a:srgbClr val="3E3E5C"/>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Default - Blank">
      <a:majorFont>
        <a:latin typeface="Tahoma"/>
        <a:ea typeface="ヒラギノ角ゴ ProN W3"/>
        <a:cs typeface="ヒラギノ角ゴ ProN W3"/>
      </a:majorFont>
      <a:minorFont>
        <a:latin typeface="Tahom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pitchFamily="-72" charset="0"/>
            <a:ea typeface="ヒラギノ角ゴ ProN W3" pitchFamily="-72" charset="-128"/>
            <a:cs typeface="ヒラギノ角ゴ ProN W3" pitchFamily="-72" charset="-128"/>
            <a:sym typeface="Gill Sans" pitchFamily="-72"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pitchFamily="-72" charset="0"/>
            <a:ea typeface="ヒラギノ角ゴ ProN W3" pitchFamily="-72" charset="-128"/>
            <a:cs typeface="ヒラギノ角ゴ ProN W3" pitchFamily="-72" charset="-128"/>
            <a:sym typeface="Gill Sans" pitchFamily="-72" charset="0"/>
          </a:defRPr>
        </a:defPPr>
      </a:lstStyle>
    </a:lnDef>
  </a:objectDefaults>
  <a:extraClrSchemeLst>
    <a:extraClrScheme>
      <a:clrScheme name="Default - 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TotalTime>
  <Pages>0</Pages>
  <Words>1973</Words>
  <Characters>0</Characters>
  <PresentationFormat>On-screen Show (4:3)</PresentationFormat>
  <Lines>0</Lines>
  <Paragraphs>155</Paragraphs>
  <Slides>18</Slides>
  <Notes>16</Notes>
  <HiddenSlides>0</HiddenSlides>
  <MMClips>0</MMClips>
  <ScaleCrop>false</ScaleCrop>
  <HeadingPairs>
    <vt:vector size="6" baseType="variant">
      <vt:variant>
        <vt:lpstr>Fonts Used</vt:lpstr>
      </vt:variant>
      <vt:variant>
        <vt:i4>19</vt:i4>
      </vt:variant>
      <vt:variant>
        <vt:lpstr>Design Template</vt:lpstr>
      </vt:variant>
      <vt:variant>
        <vt:i4>1</vt:i4>
      </vt:variant>
      <vt:variant>
        <vt:lpstr>Slide Titles</vt:lpstr>
      </vt:variant>
      <vt:variant>
        <vt:i4>18</vt:i4>
      </vt:variant>
    </vt:vector>
  </HeadingPairs>
  <TitlesOfParts>
    <vt:vector size="38" baseType="lpstr">
      <vt:lpstr>Gill Sans</vt:lpstr>
      <vt:lpstr>Times New Roman</vt:lpstr>
      <vt:lpstr>ヒラギノ明朝 ProN W3</vt:lpstr>
      <vt:lpstr>Arial</vt:lpstr>
      <vt:lpstr>ヒラギノ角ゴ ProN W3</vt:lpstr>
      <vt:lpstr>Wingdings</vt:lpstr>
      <vt:lpstr>Tahoma</vt:lpstr>
      <vt:lpstr>Trebuchet MS Bold</vt:lpstr>
      <vt:lpstr>ヒラギノ角ゴ ProN W6</vt:lpstr>
      <vt:lpstr>Trebuchet MS</vt:lpstr>
      <vt:lpstr>Lucida Grande</vt:lpstr>
      <vt:lpstr>Times New Roman Bold</vt:lpstr>
      <vt:lpstr>ヒラギノ明朝 ProN W6</vt:lpstr>
      <vt:lpstr>Arial Bold</vt:lpstr>
      <vt:lpstr>Comic Sans MS</vt:lpstr>
      <vt:lpstr>Arial Italic</vt:lpstr>
      <vt:lpstr>Times</vt:lpstr>
      <vt:lpstr>Arial Bold Italic</vt:lpstr>
      <vt:lpstr>Times New Roman Italic</vt:lpstr>
      <vt:lpstr>Default - Blank</vt:lpstr>
      <vt:lpstr>Self-Regulation</vt:lpstr>
      <vt:lpstr>Why are Self-Regulation Strategies Important?</vt:lpstr>
      <vt:lpstr>SAY, ASK, CHECK, Routine</vt:lpstr>
      <vt:lpstr>SAY, ASK, CHECK Routine</vt:lpstr>
      <vt:lpstr>Seven-Step Processes </vt:lpstr>
      <vt:lpstr>Seven-Step Process For Problem Solving </vt:lpstr>
      <vt:lpstr>Step One</vt:lpstr>
      <vt:lpstr>Step Two</vt:lpstr>
      <vt:lpstr>Step Three</vt:lpstr>
      <vt:lpstr>Step Four </vt:lpstr>
      <vt:lpstr>Step Five </vt:lpstr>
      <vt:lpstr>Step Six</vt:lpstr>
      <vt:lpstr>Step Seven</vt:lpstr>
      <vt:lpstr>MODEL, MODEL, MODEL</vt:lpstr>
      <vt:lpstr>Explicit Instruction</vt:lpstr>
      <vt:lpstr>Explicit Instruction Continued</vt:lpstr>
      <vt:lpstr>Modeling Video</vt:lpstr>
      <vt:lpstr>Resources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Cory Morrow</dc:creator>
  <cp:keywords/>
  <dc:description/>
  <cp:lastModifiedBy>Cory Morrow</cp:lastModifiedBy>
  <cp:revision>1</cp:revision>
  <dcterms:modified xsi:type="dcterms:W3CDTF">2012-06-12T17:27:27Z</dcterms:modified>
</cp:coreProperties>
</file>