
<file path=[Content_Types].xml><?xml version="1.0" encoding="utf-8"?>
<Types xmlns="http://schemas.openxmlformats.org/package/2006/content-types">
  <Override PartName="/ppt/slideLayouts/slideLayout4.xml" ContentType="application/vnd.openxmlformats-officedocument.presentationml.slideLayout+xml"/>
  <Override PartName="/ppt/slideLayouts/slideLayout67.xml" ContentType="application/vnd.openxmlformats-officedocument.presentationml.slideLayout+xml"/>
  <Override PartName="/ppt/slideLayouts/slideLayout77.xml" ContentType="application/vnd.openxmlformats-officedocument.presentationml.slideLayout+xml"/>
  <Override PartName="/ppt/slideLayouts/slideLayout87.xml" ContentType="application/vnd.openxmlformats-officedocument.presentationml.slideLayout+xml"/>
  <Override PartName="/ppt/slides/slide9.xml" ContentType="application/vnd.openxmlformats-officedocument.presentationml.slide+xml"/>
  <Override PartName="/ppt/slideLayouts/slideLayout96.xml" ContentType="application/vnd.openxmlformats-officedocument.presentationml.slideLayout+xml"/>
  <Override PartName="/ppt/slideMasters/slideMaster7.xml" ContentType="application/vnd.openxmlformats-officedocument.presentationml.slideMaster+xml"/>
  <Override PartName="/ppt/notesMasters/notesMaster1.xml" ContentType="application/vnd.openxmlformats-officedocument.presentationml.notesMaster+xml"/>
  <Override PartName="/ppt/slideLayouts/slideLayout15.xml" ContentType="application/vnd.openxmlformats-officedocument.presentationml.slideLayout+xml"/>
  <Override PartName="/ppt/theme/theme1.xml" ContentType="application/vnd.openxmlformats-officedocument.theme+xml"/>
  <Override PartName="/ppt/notesSlides/notesSlide2.xml" ContentType="application/vnd.openxmlformats-officedocument.presentationml.notesSlide+xml"/>
  <Override PartName="/ppt/slideLayouts/slideLayout24.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3.xml" ContentType="application/vnd.openxmlformats-officedocument.presentationml.slideLayout+xml"/>
  <Override PartName="/ppt/theme/theme7.xml" ContentType="application/vnd.openxmlformats-officedocument.theme+xml"/>
  <Default Extension="jpeg" ContentType="image/jpeg"/>
  <Override PartName="/ppt/notesSlides/notesSlide11.xml" ContentType="application/vnd.openxmlformats-officedocument.presentationml.notesSlide+xml"/>
  <Override PartName="/ppt/slideLayouts/slideLayout63.xml" ContentType="application/vnd.openxmlformats-officedocument.presentationml.slideLayout+xml"/>
  <Override PartName="/ppt/slides/slide13.xml" ContentType="application/vnd.openxmlformats-officedocument.presentationml.slide+xml"/>
  <Override PartName="/ppt/slideLayouts/slideLayout72.xml" ContentType="application/vnd.openxmlformats-officedocument.presentationml.slideLayout+xml"/>
  <Override PartName="/ppt/slideLayouts/slideLayout49.xml" ContentType="application/vnd.openxmlformats-officedocument.presentationml.slideLayout+xml"/>
  <Override PartName="/ppt/slideLayouts/slideLayout82.xml" ContentType="application/vnd.openxmlformats-officedocument.presentationml.slideLayout+xml"/>
  <Override PartName="/ppt/slides/slide4.xml" ContentType="application/vnd.openxmlformats-officedocument.presentationml.slide+xml"/>
  <Override PartName="/ppt/slideLayouts/slideLayout59.xml" ContentType="application/vnd.openxmlformats-officedocument.presentationml.slideLayout+xml"/>
  <Override PartName="/ppt/slideLayouts/slideLayout5.xml" ContentType="application/vnd.openxmlformats-officedocument.presentationml.slideLayout+xml"/>
  <Override PartName="/ppt/slideLayouts/slideLayout91.xml" ContentType="application/vnd.openxmlformats-officedocument.presentationml.slideLayout+xml"/>
  <Override PartName="/ppt/slideMasters/slideMaster2.xml" ContentType="application/vnd.openxmlformats-officedocument.presentationml.slideMaster+xml"/>
  <Override PartName="/ppt/slideLayouts/slideLayout68.xml" ContentType="application/vnd.openxmlformats-officedocument.presentationml.slideLayout+xml"/>
  <Override PartName="/ppt/slideLayouts/slideLayout78.xml" ContentType="application/vnd.openxmlformats-officedocument.presentationml.slideLayout+xml"/>
  <Override PartName="/ppt/slideLayouts/slideLayout10.xml" ContentType="application/vnd.openxmlformats-officedocument.presentationml.slideLayout+xml"/>
  <Override PartName="/ppt/slideLayouts/slideLayout88.xml" ContentType="application/vnd.openxmlformats-officedocument.presentationml.slideLayout+xml"/>
  <Override PartName="/ppt/slideLayouts/slideLayout97.xml" ContentType="application/vnd.openxmlformats-officedocument.presentationml.slideLayout+xml"/>
  <Override PartName="/ppt/slideMasters/slideMaster8.xml" ContentType="application/vnd.openxmlformats-officedocument.presentationml.slideMaster+xml"/>
  <Override PartName="/ppt/slideLayouts/slideLayout16.xml" ContentType="application/vnd.openxmlformats-officedocument.presentationml.slideLayout+xml"/>
  <Override PartName="/ppt/theme/theme2.xml" ContentType="application/vnd.openxmlformats-officedocument.theme+xml"/>
  <Override PartName="/ppt/notesSlides/notesSlide3.xml" ContentType="application/vnd.openxmlformats-officedocument.presentationml.notesSlide+xml"/>
  <Override PartName="/ppt/slideLayouts/slideLayout25.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slideLayouts/slideLayout54.xml" ContentType="application/vnd.openxmlformats-officedocument.presentationml.slideLayout+xml"/>
  <Override PartName="/ppt/theme/theme8.xml" ContentType="application/vnd.openxmlformats-officedocument.theme+xml"/>
  <Override PartName="/ppt/notesSlides/notesSlide8.xml" ContentType="application/vnd.openxmlformats-officedocument.presentationml.notesSlide+xml"/>
  <Override PartName="/ppt/slideLayouts/slideLayout64.xml" ContentType="application/vnd.openxmlformats-officedocument.presentationml.slideLayout+xml"/>
  <Override PartName="/ppt/notesSlides/notesSlide12.xml" ContentType="application/vnd.openxmlformats-officedocument.presentationml.notesSlide+xml"/>
  <Override PartName="/ppt/slides/slide14.xml" ContentType="application/vnd.openxmlformats-officedocument.presentationml.slide+xml"/>
  <Override PartName="/ppt/slideLayouts/slideLayout73.xml" ContentType="application/vnd.openxmlformats-officedocument.presentationml.slideLayout+xml"/>
  <Default Extension="bin" ContentType="application/vnd.openxmlformats-officedocument.presentationml.printerSettings"/>
  <Override PartName="/ppt/slideLayouts/slideLayout83.xml" ContentType="application/vnd.openxmlformats-officedocument.presentationml.slideLayout+xml"/>
  <Default Extension="xml" ContentType="application/xml"/>
  <Override PartName="/ppt/slides/slide5.xml" ContentType="application/vnd.openxmlformats-officedocument.presentationml.slide+xml"/>
  <Override PartName="/ppt/slideLayouts/slideLayout92.xml" ContentType="application/vnd.openxmlformats-officedocument.presentationml.slideLayout+xml"/>
  <Override PartName="/ppt/slideLayouts/slideLayout6.xml" ContentType="application/vnd.openxmlformats-officedocument.presentationml.slideLayout+xml"/>
  <Override PartName="/ppt/slideMasters/slideMaster3.xml" ContentType="application/vnd.openxmlformats-officedocument.presentationml.slideMaster+xml"/>
  <Override PartName="/ppt/tableStyles.xml" ContentType="application/vnd.openxmlformats-officedocument.presentationml.tableStyles+xml"/>
  <Override PartName="/ppt/slideLayouts/slideLayout69.xml" ContentType="application/vnd.openxmlformats-officedocument.presentationml.slideLayout+xml"/>
  <Override PartName="/ppt/slideLayouts/slideLayout79.xml" ContentType="application/vnd.openxmlformats-officedocument.presentationml.slideLayout+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app.xml" ContentType="application/vnd.openxmlformats-officedocument.extended-properties+xml"/>
  <Override PartName="/ppt/slideLayouts/slideLayout98.xml" ContentType="application/vnd.openxmlformats-officedocument.presentationml.slideLayout+xml"/>
  <Override PartName="/ppt/slideLayouts/slideLayout30.xml" ContentType="application/vnd.openxmlformats-officedocument.presentationml.slideLayout+xml"/>
  <Override PartName="/ppt/slideMasters/slideMaster9.xml" ContentType="application/vnd.openxmlformats-officedocument.presentationml.slideMaster+xml"/>
  <Override PartName="/docProps/core.xml" ContentType="application/vnd.openxmlformats-package.core-properties+xml"/>
  <Override PartName="/ppt/slideLayouts/slideLayout17.xml" ContentType="application/vnd.openxmlformats-officedocument.presentationml.slideLayout+xml"/>
  <Override PartName="/ppt/theme/theme3.xml" ContentType="application/vnd.openxmlformats-officedocument.theme+xml"/>
  <Override PartName="/ppt/notesSlides/notesSlide4.xml" ContentType="application/vnd.openxmlformats-officedocument.presentationml.notesSlide+xml"/>
  <Override PartName="/ppt/slideLayouts/slideLayout26.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55.xml" ContentType="application/vnd.openxmlformats-officedocument.presentationml.slideLayout+xml"/>
  <Override PartName="/ppt/slideLayouts/slideLayout1.xml" ContentType="application/vnd.openxmlformats-officedocument.presentationml.slideLayout+xml"/>
  <Override PartName="/ppt/theme/theme9.xml" ContentType="application/vnd.openxmlformats-officedocument.theme+xml"/>
  <Override PartName="/ppt/notesSlides/notesSlide9.xml" ContentType="application/vnd.openxmlformats-officedocument.presentationml.notesSlide+xml"/>
  <Override PartName="/ppt/notesSlides/notesSlide13.xml" ContentType="application/vnd.openxmlformats-officedocument.presentationml.notesSlide+xml"/>
  <Override PartName="/ppt/slides/slide15.xml" ContentType="application/vnd.openxmlformats-officedocument.presentationml.slide+xml"/>
  <Override PartName="/ppt/slideLayouts/slideLayout74.xml" ContentType="application/vnd.openxmlformats-officedocument.presentationml.slideLayout+xml"/>
  <Override PartName="/ppt/slideLayouts/slideLayout84.xml" ContentType="application/vnd.openxmlformats-officedocument.presentationml.slideLayout+xml"/>
  <Default Extension="png" ContentType="image/png"/>
  <Override PartName="/ppt/slideLayouts/slideLayout93.xml" ContentType="application/vnd.openxmlformats-officedocument.presentationml.slideLayout+xml"/>
  <Override PartName="/ppt/slides/slide6.xml" ContentType="application/vnd.openxmlformats-officedocument.presentationml.slide+xml"/>
  <Override PartName="/ppt/slideLayouts/slideLayout7.xml" ContentType="application/vnd.openxmlformats-officedocument.presentationml.slideLayout+xml"/>
  <Override PartName="/ppt/slideMasters/slideMaster4.xml" ContentType="application/vnd.openxmlformats-officedocument.presentationml.slideMaster+xml"/>
  <Override PartName="/ppt/slideLayouts/slideLayout12.xml" ContentType="application/vnd.openxmlformats-officedocument.presentationml.slideLayout+xml"/>
  <Override PartName="/ppt/slideLayouts/slideLayout89.xml" ContentType="application/vnd.openxmlformats-officedocument.presentationml.slideLayout+xml"/>
  <Override PartName="/ppt/slideLayouts/slideLayout21.xml" ContentType="application/vnd.openxmlformats-officedocument.presentationml.slideLayout+xml"/>
  <Override PartName="/ppt/slideLayouts/slideLayout99.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Layouts/slideLayout50.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60.xml" ContentType="application/vnd.openxmlformats-officedocument.presentationml.slideLayout+xml"/>
  <Override PartName="/ppt/notesSlides/notesSlide5.xml" ContentType="application/vnd.openxmlformats-officedocument.presentationml.notesSlide+xml"/>
  <Override PartName="/ppt/slideLayouts/slideLayout27.xml" ContentType="application/vnd.openxmlformats-officedocument.presentationml.slideLayout+xml"/>
  <Override PartName="/ppt/slides/slide10.xml" ContentType="application/vnd.openxmlformats-officedocument.presentationml.slide+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slides/slide1.xml" ContentType="application/vnd.openxmlformats-officedocument.presentationml.slide+xml"/>
  <Override PartName="/ppt/slideLayouts/slideLayout56.xml" ContentType="application/vnd.openxmlformats-officedocument.presentationml.slideLayout+xml"/>
  <Override PartName="/ppt/slideLayouts/slideLayout2.xml" ContentType="application/vnd.openxmlformats-officedocument.presentationml.slideLayout+xml"/>
  <Override PartName="/ppt/slideLayouts/slideLayout65.xml" ContentType="application/vnd.openxmlformats-officedocument.presentationml.slideLayout+xml"/>
  <Override PartName="/ppt/notesSlides/notesSlide14.xml" ContentType="application/vnd.openxmlformats-officedocument.presentationml.notesSlide+xml"/>
  <Override PartName="/ppt/slideLayouts/slideLayout75.xml" ContentType="application/vnd.openxmlformats-officedocument.presentationml.slideLayout+xml"/>
  <Override PartName="/ppt/viewProps.xml" ContentType="application/vnd.openxmlformats-officedocument.presentationml.viewProps+xml"/>
  <Default Extension="rels" ContentType="application/vnd.openxmlformats-package.relationships+xml"/>
  <Override PartName="/ppt/slideLayouts/slideLayout85.xml" ContentType="application/vnd.openxmlformats-officedocument.presentationml.slideLayout+xml"/>
  <Override PartName="/ppt/slides/slide7.xml" ContentType="application/vnd.openxmlformats-officedocument.presentationml.slide+xml"/>
  <Override PartName="/ppt/slideLayouts/slideLayout94.xml" ContentType="application/vnd.openxmlformats-officedocument.presentationml.slideLayout+xml"/>
  <Override PartName="/ppt/slideLayouts/slideLayout8.xml" ContentType="application/vnd.openxmlformats-officedocument.presentationml.slideLayout+xml"/>
  <Override PartName="/ppt/slideMasters/slideMaster5.xml" ContentType="application/vnd.openxmlformats-officedocument.presentationml.slideMaster+xml"/>
  <Override PartName="/ppt/slideLayouts/slideLayout13.xml" ContentType="application/vnd.openxmlformats-officedocument.presentationml.slideLayout+xml"/>
  <Override PartName="/ppt/presProps.xml" ContentType="application/vnd.openxmlformats-officedocument.presentationml.presProps+xml"/>
  <Override PartName="/ppt/slideLayouts/slideLayout22.xml" ContentType="application/vnd.openxmlformats-officedocument.presentationml.slideLayout+xml"/>
  <Override PartName="/ppt/presentation.xml" ContentType="application/vnd.openxmlformats-officedocument.presentationml.presentation.main+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1.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6.xml" ContentType="application/vnd.openxmlformats-officedocument.presentationml.notesSlide+xml"/>
  <Override PartName="/ppt/slideLayouts/slideLayout28.xml" ContentType="application/vnd.openxmlformats-officedocument.presentationml.slideLayout+xml"/>
  <Override PartName="/ppt/slideLayouts/slideLayout61.xml" ContentType="application/vnd.openxmlformats-officedocument.presentationml.slideLayout+xml"/>
  <Override PartName="/ppt/slides/slide11.xml" ContentType="application/vnd.openxmlformats-officedocument.presentationml.slide+xml"/>
  <Override PartName="/ppt/theme/theme10.xml" ContentType="application/vnd.openxmlformats-officedocument.theme+xml"/>
  <Override PartName="/ppt/slideLayouts/slideLayout38.xml" ContentType="application/vnd.openxmlformats-officedocument.presentationml.slideLayout+xml"/>
  <Override PartName="/ppt/notesSlides/notesSlide10.xml" ContentType="application/vnd.openxmlformats-officedocument.presentationml.notesSlide+xml"/>
  <Override PartName="/ppt/slideLayouts/slideLayout70.xml" ContentType="application/vnd.openxmlformats-officedocument.presentationml.slideLayout+xml"/>
  <Override PartName="/ppt/slideLayouts/slideLayout47.xml" ContentType="application/vnd.openxmlformats-officedocument.presentationml.slideLayout+xml"/>
  <Override PartName="/ppt/slideLayouts/slideLayout80.xml" ContentType="application/vnd.openxmlformats-officedocument.presentationml.slideLayout+xml"/>
  <Override PartName="/ppt/slides/slide2.xml" ContentType="application/vnd.openxmlformats-officedocument.presentationml.slide+xml"/>
  <Override PartName="/ppt/slideLayouts/slideLayout57.xml" ContentType="application/vnd.openxmlformats-officedocument.presentationml.slideLayout+xml"/>
  <Override PartName="/ppt/handoutMasters/handoutMaster1.xml" ContentType="application/vnd.openxmlformats-officedocument.presentationml.handoutMaster+xml"/>
  <Override PartName="/ppt/slideLayouts/slideLayout3.xml" ContentType="application/vnd.openxmlformats-officedocument.presentationml.slideLayout+xml"/>
  <Override PartName="/ppt/slideLayouts/slideLayout66.xml" ContentType="application/vnd.openxmlformats-officedocument.presentationml.slideLayout+xml"/>
  <Override PartName="/ppt/notesSlides/notesSlide15.xml" ContentType="application/vnd.openxmlformats-officedocument.presentationml.notesSlide+xml"/>
  <Override PartName="/ppt/slideLayouts/slideLayout76.xml" ContentType="application/vnd.openxmlformats-officedocument.presentationml.slideLayout+xml"/>
  <Override PartName="/ppt/slideLayouts/slideLayout86.xml" ContentType="application/vnd.openxmlformats-officedocument.presentationml.slideLayout+xml"/>
  <Override PartName="/ppt/slides/slide8.xml" ContentType="application/vnd.openxmlformats-officedocument.presentationml.slide+xml"/>
  <Override PartName="/ppt/slideLayouts/slideLayout95.xml" ContentType="application/vnd.openxmlformats-officedocument.presentationml.slideLayout+xml"/>
  <Override PartName="/ppt/slideLayouts/slideLayout9.xml" ContentType="application/vnd.openxmlformats-officedocument.presentationml.slideLayout+xml"/>
  <Override PartName="/ppt/slideMasters/slideMaster6.xml" ContentType="application/vnd.openxmlformats-officedocument.presentationml.slideMaster+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slideLayouts/slideLayout23.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2.xml" ContentType="application/vnd.openxmlformats-officedocument.presentationml.slideLayout+xml"/>
  <Override PartName="/ppt/theme/theme6.xml" ContentType="application/vnd.openxmlformats-officedocument.theme+xml"/>
  <Override PartName="/ppt/notesSlides/notesSlide7.xml" ContentType="application/vnd.openxmlformats-officedocument.presentationml.notesSlide+xml"/>
  <Override PartName="/ppt/slideLayouts/slideLayout29.xml" ContentType="application/vnd.openxmlformats-officedocument.presentationml.slideLayout+xml"/>
  <Override PartName="/ppt/slideLayouts/slideLayout62.xml" ContentType="application/vnd.openxmlformats-officedocument.presentationml.slideLayout+xml"/>
  <Override PartName="/ppt/slides/slide12.xml" ContentType="application/vnd.openxmlformats-officedocument.presentationml.slide+xml"/>
  <Override PartName="/ppt/slideLayouts/slideLayout71.xml" ContentType="application/vnd.openxmlformats-officedocument.presentationml.slideLayout+xml"/>
  <Override PartName="/ppt/theme/theme11.xml" ContentType="application/vnd.openxmlformats-officedocument.theme+xml"/>
  <Override PartName="/ppt/slideLayouts/slideLayout39.xml" ContentType="application/vnd.openxmlformats-officedocument.presentationml.slideLayout+xml"/>
  <Override PartName="/ppt/slideLayouts/slideLayout48.xml" ContentType="application/vnd.openxmlformats-officedocument.presentationml.slideLayout+xml"/>
  <Override PartName="/ppt/slideLayouts/slideLayout81.xml" ContentType="application/vnd.openxmlformats-officedocument.presentationml.slideLayout+xml"/>
  <Override PartName="/ppt/slides/slide3.xml" ContentType="application/vnd.openxmlformats-officedocument.presentationml.slide+xml"/>
  <Override PartName="/ppt/slideLayouts/slideLayout90.xml" ContentType="application/vnd.openxmlformats-officedocument.presentationml.slideLayout+xml"/>
  <Override PartName="/ppt/slideLayouts/slideLayout58.xml" ContentType="application/vnd.openxmlformats-officedocument.presentationml.slideLayout+xml"/>
  <Override PartName="/ppt/slideMasters/slideMaster1.xml" ContentType="application/vnd.openxmlformats-officedocument.presentationml.slideMaster+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49" r:id="rId1"/>
    <p:sldMasterId id="2147483651" r:id="rId2"/>
    <p:sldMasterId id="2147483655" r:id="rId3"/>
    <p:sldMasterId id="2147483657" r:id="rId4"/>
    <p:sldMasterId id="2147483663" r:id="rId5"/>
    <p:sldMasterId id="2147483665" r:id="rId6"/>
    <p:sldMasterId id="2147483667" r:id="rId7"/>
    <p:sldMasterId id="2147483669" r:id="rId8"/>
    <p:sldMasterId id="2147483671" r:id="rId9"/>
  </p:sldMasterIdLst>
  <p:notesMasterIdLst>
    <p:notesMasterId r:id="rId25"/>
  </p:notesMasterIdLst>
  <p:handoutMasterIdLst>
    <p:handoutMasterId r:id="rId26"/>
  </p:handout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Lst>
  <p:sldSz cx="9144000" cy="6858000" type="screen4x3"/>
  <p:notesSz cx="6858000" cy="9077325"/>
  <p:defaultTextStyle>
    <a:defPPr>
      <a:defRPr lang="en-US"/>
    </a:defPPr>
    <a:lvl1pPr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1pPr>
    <a:lvl2pPr marL="4572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2pPr>
    <a:lvl3pPr marL="9144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3pPr>
    <a:lvl4pPr marL="13716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4pPr>
    <a:lvl5pPr marL="18288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5pPr>
    <a:lvl6pPr marL="22860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6pPr>
    <a:lvl7pPr marL="27432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7pPr>
    <a:lvl8pPr marL="32004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8pPr>
    <a:lvl9pPr marL="36576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32787"/>
    <p:restoredTop sz="90929"/>
  </p:normalViewPr>
  <p:slideViewPr>
    <p:cSldViewPr>
      <p:cViewPr varScale="1">
        <p:scale>
          <a:sx n="147" d="100"/>
          <a:sy n="147" d="100"/>
        </p:scale>
        <p:origin x="-13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9.xml"/><Relationship Id="rId20" Type="http://schemas.openxmlformats.org/officeDocument/2006/relationships/slide" Target="slides/slide11.xml"/><Relationship Id="rId21" Type="http://schemas.openxmlformats.org/officeDocument/2006/relationships/slide" Target="slides/slide12.xml"/><Relationship Id="rId22" Type="http://schemas.openxmlformats.org/officeDocument/2006/relationships/slide" Target="slides/slide13.xml"/><Relationship Id="rId23" Type="http://schemas.openxmlformats.org/officeDocument/2006/relationships/slide" Target="slides/slide14.xml"/><Relationship Id="rId24" Type="http://schemas.openxmlformats.org/officeDocument/2006/relationships/slide" Target="slides/slide15.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1.xml"/><Relationship Id="rId11" Type="http://schemas.openxmlformats.org/officeDocument/2006/relationships/slide" Target="slides/slide2.xml"/><Relationship Id="rId12" Type="http://schemas.openxmlformats.org/officeDocument/2006/relationships/slide" Target="slides/slide3.xml"/><Relationship Id="rId13" Type="http://schemas.openxmlformats.org/officeDocument/2006/relationships/slide" Target="slides/slide4.xml"/><Relationship Id="rId14" Type="http://schemas.openxmlformats.org/officeDocument/2006/relationships/slide" Target="slides/slide5.xml"/><Relationship Id="rId15" Type="http://schemas.openxmlformats.org/officeDocument/2006/relationships/slide" Target="slides/slide6.xml"/><Relationship Id="rId16" Type="http://schemas.openxmlformats.org/officeDocument/2006/relationships/slide" Target="slides/slide7.xml"/><Relationship Id="rId17" Type="http://schemas.openxmlformats.org/officeDocument/2006/relationships/slide" Target="slides/slide8.xml"/><Relationship Id="rId18" Type="http://schemas.openxmlformats.org/officeDocument/2006/relationships/slide" Target="slides/slide9.xml"/><Relationship Id="rId19" Type="http://schemas.openxmlformats.org/officeDocument/2006/relationships/slide" Target="slides/slide10.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4025"/>
          </a:xfrm>
          <a:prstGeom prst="rect">
            <a:avLst/>
          </a:prstGeom>
        </p:spPr>
        <p:txBody>
          <a:bodyPr vert="horz" lIns="91440" tIns="45720" rIns="91440" bIns="45720" rtlCol="0"/>
          <a:lstStyle>
            <a:lvl1pPr algn="l" eaLnBrk="0" hangingPunct="0">
              <a:defRPr sz="1200">
                <a:latin typeface="Arial" pitchFamily="127" charset="0"/>
                <a:ea typeface="ＭＳ Ｐゴシック" pitchFamily="127" charset="-128"/>
                <a:cs typeface="ＭＳ Ｐゴシック" pitchFamily="127" charset="-128"/>
              </a:defRPr>
            </a:lvl1pPr>
          </a:lstStyle>
          <a:p>
            <a:pPr>
              <a:defRPr/>
            </a:pPr>
            <a:endParaRPr lang="en-US"/>
          </a:p>
        </p:txBody>
      </p:sp>
      <p:sp>
        <p:nvSpPr>
          <p:cNvPr id="3" name="Date Placeholder 2"/>
          <p:cNvSpPr>
            <a:spLocks noGrp="1"/>
          </p:cNvSpPr>
          <p:nvPr>
            <p:ph type="dt" sz="quarter" idx="1"/>
          </p:nvPr>
        </p:nvSpPr>
        <p:spPr>
          <a:xfrm>
            <a:off x="3884613" y="0"/>
            <a:ext cx="2971800" cy="454025"/>
          </a:xfrm>
          <a:prstGeom prst="rect">
            <a:avLst/>
          </a:prstGeom>
        </p:spPr>
        <p:txBody>
          <a:bodyPr vert="horz" lIns="91440" tIns="45720" rIns="91440" bIns="45720" rtlCol="0"/>
          <a:lstStyle>
            <a:lvl1pPr algn="r" eaLnBrk="0" hangingPunct="0">
              <a:defRPr sz="1200">
                <a:latin typeface="Arial" pitchFamily="127" charset="0"/>
                <a:ea typeface="ＭＳ Ｐゴシック" pitchFamily="127" charset="-128"/>
                <a:cs typeface="ＭＳ Ｐゴシック" pitchFamily="127" charset="-128"/>
              </a:defRPr>
            </a:lvl1pPr>
          </a:lstStyle>
          <a:p>
            <a:pPr>
              <a:defRPr/>
            </a:pPr>
            <a:fld id="{6F696034-0AC4-42D9-A5FB-77B0104B8E17}" type="datetimeFigureOut">
              <a:rPr lang="en-US"/>
              <a:pPr>
                <a:defRPr/>
              </a:pPr>
              <a:t>6/15/12</a:t>
            </a:fld>
            <a:endParaRPr lang="en-US"/>
          </a:p>
        </p:txBody>
      </p:sp>
      <p:sp>
        <p:nvSpPr>
          <p:cNvPr id="4" name="Footer Placeholder 3"/>
          <p:cNvSpPr>
            <a:spLocks noGrp="1"/>
          </p:cNvSpPr>
          <p:nvPr>
            <p:ph type="ftr" sz="quarter" idx="2"/>
          </p:nvPr>
        </p:nvSpPr>
        <p:spPr>
          <a:xfrm>
            <a:off x="0" y="8621713"/>
            <a:ext cx="2971800" cy="454025"/>
          </a:xfrm>
          <a:prstGeom prst="rect">
            <a:avLst/>
          </a:prstGeom>
        </p:spPr>
        <p:txBody>
          <a:bodyPr vert="horz" lIns="91440" tIns="45720" rIns="91440" bIns="45720" rtlCol="0" anchor="b"/>
          <a:lstStyle>
            <a:lvl1pPr algn="l" eaLnBrk="0" hangingPunct="0">
              <a:defRPr sz="1200">
                <a:latin typeface="Arial" pitchFamily="127" charset="0"/>
                <a:ea typeface="ＭＳ Ｐゴシック" pitchFamily="127" charset="-128"/>
                <a:cs typeface="ＭＳ Ｐゴシック" pitchFamily="127" charset="-128"/>
              </a:defRPr>
            </a:lvl1pPr>
          </a:lstStyle>
          <a:p>
            <a:pPr>
              <a:defRPr/>
            </a:pPr>
            <a:endParaRPr lang="en-US"/>
          </a:p>
        </p:txBody>
      </p:sp>
      <p:sp>
        <p:nvSpPr>
          <p:cNvPr id="5" name="Slide Number Placeholder 4"/>
          <p:cNvSpPr>
            <a:spLocks noGrp="1"/>
          </p:cNvSpPr>
          <p:nvPr>
            <p:ph type="sldNum" sz="quarter" idx="3"/>
          </p:nvPr>
        </p:nvSpPr>
        <p:spPr>
          <a:xfrm>
            <a:off x="3884613" y="8621713"/>
            <a:ext cx="2971800" cy="454025"/>
          </a:xfrm>
          <a:prstGeom prst="rect">
            <a:avLst/>
          </a:prstGeom>
        </p:spPr>
        <p:txBody>
          <a:bodyPr vert="horz" lIns="91440" tIns="45720" rIns="91440" bIns="45720" rtlCol="0" anchor="b"/>
          <a:lstStyle>
            <a:lvl1pPr algn="r" eaLnBrk="0" hangingPunct="0">
              <a:defRPr sz="1200">
                <a:latin typeface="Arial" pitchFamily="127" charset="0"/>
                <a:ea typeface="ＭＳ Ｐゴシック" pitchFamily="127" charset="-128"/>
                <a:cs typeface="ＭＳ Ｐゴシック" pitchFamily="127" charset="-128"/>
              </a:defRPr>
            </a:lvl1pPr>
          </a:lstStyle>
          <a:p>
            <a:pPr>
              <a:defRPr/>
            </a:pPr>
            <a:fld id="{93A57686-0390-47DC-AEE2-B13A01253503}"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2971800" cy="4540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pitchFamily="127" charset="0"/>
                <a:ea typeface="ＭＳ Ｐゴシック" pitchFamily="127" charset="-128"/>
                <a:cs typeface="ＭＳ Ｐゴシック" pitchFamily="127" charset="-128"/>
              </a:defRPr>
            </a:lvl1pPr>
          </a:lstStyle>
          <a:p>
            <a:pPr>
              <a:defRPr/>
            </a:pPr>
            <a:endParaRPr lang="en-US"/>
          </a:p>
        </p:txBody>
      </p:sp>
      <p:sp>
        <p:nvSpPr>
          <p:cNvPr id="43011" name="Rectangle 3"/>
          <p:cNvSpPr>
            <a:spLocks noGrp="1" noChangeArrowheads="1"/>
          </p:cNvSpPr>
          <p:nvPr>
            <p:ph type="dt" idx="1"/>
          </p:nvPr>
        </p:nvSpPr>
        <p:spPr bwMode="auto">
          <a:xfrm>
            <a:off x="3886200" y="0"/>
            <a:ext cx="2971800" cy="4540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pitchFamily="127" charset="0"/>
                <a:ea typeface="ＭＳ Ｐゴシック" pitchFamily="127" charset="-128"/>
                <a:cs typeface="ＭＳ Ｐゴシック" pitchFamily="127" charset="-128"/>
              </a:defRPr>
            </a:lvl1pPr>
          </a:lstStyle>
          <a:p>
            <a:pPr>
              <a:defRPr/>
            </a:pPr>
            <a:endParaRPr lang="en-US"/>
          </a:p>
        </p:txBody>
      </p:sp>
      <p:sp>
        <p:nvSpPr>
          <p:cNvPr id="111620" name="Placeholder 4"/>
          <p:cNvSpPr>
            <a:spLocks noGrp="1" noRot="1" noChangeAspect="1" noChangeArrowheads="1" noTextEdit="1"/>
          </p:cNvSpPr>
          <p:nvPr>
            <p:ph type="sldImg" idx="2"/>
          </p:nvPr>
        </p:nvSpPr>
        <p:spPr bwMode="auto">
          <a:xfrm>
            <a:off x="1160463" y="681038"/>
            <a:ext cx="4537075" cy="3403600"/>
          </a:xfrm>
          <a:prstGeom prst="rect">
            <a:avLst/>
          </a:prstGeom>
          <a:noFill/>
          <a:ln w="9525">
            <a:solidFill>
              <a:srgbClr val="000000"/>
            </a:solidFill>
            <a:miter lim="800000"/>
            <a:headEnd/>
            <a:tailEnd/>
          </a:ln>
        </p:spPr>
      </p:sp>
      <p:sp>
        <p:nvSpPr>
          <p:cNvPr id="43013" name="Rectangle 5"/>
          <p:cNvSpPr>
            <a:spLocks noGrp="1" noChangeArrowheads="1"/>
          </p:cNvSpPr>
          <p:nvPr>
            <p:ph type="body" sz="quarter" idx="3"/>
          </p:nvPr>
        </p:nvSpPr>
        <p:spPr bwMode="auto">
          <a:xfrm>
            <a:off x="914400" y="4311650"/>
            <a:ext cx="5029200" cy="4084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3014" name="Rectangle 6"/>
          <p:cNvSpPr>
            <a:spLocks noGrp="1" noChangeArrowheads="1"/>
          </p:cNvSpPr>
          <p:nvPr>
            <p:ph type="ftr" sz="quarter" idx="4"/>
          </p:nvPr>
        </p:nvSpPr>
        <p:spPr bwMode="auto">
          <a:xfrm>
            <a:off x="0" y="8623300"/>
            <a:ext cx="2971800" cy="454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pitchFamily="127" charset="0"/>
                <a:ea typeface="ＭＳ Ｐゴシック" pitchFamily="127" charset="-128"/>
                <a:cs typeface="ＭＳ Ｐゴシック" pitchFamily="127" charset="-128"/>
              </a:defRPr>
            </a:lvl1pPr>
          </a:lstStyle>
          <a:p>
            <a:pPr>
              <a:defRPr/>
            </a:pPr>
            <a:endParaRPr lang="en-US"/>
          </a:p>
        </p:txBody>
      </p:sp>
      <p:sp>
        <p:nvSpPr>
          <p:cNvPr id="43015" name="Rectangle 7"/>
          <p:cNvSpPr>
            <a:spLocks noGrp="1" noChangeArrowheads="1"/>
          </p:cNvSpPr>
          <p:nvPr>
            <p:ph type="sldNum" sz="quarter" idx="5"/>
          </p:nvPr>
        </p:nvSpPr>
        <p:spPr bwMode="auto">
          <a:xfrm>
            <a:off x="3886200" y="8623300"/>
            <a:ext cx="2971800" cy="454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rial" pitchFamily="127" charset="0"/>
                <a:ea typeface="ＭＳ Ｐゴシック" pitchFamily="127" charset="-128"/>
                <a:cs typeface="ＭＳ Ｐゴシック" pitchFamily="127" charset="-128"/>
              </a:defRPr>
            </a:lvl1pPr>
          </a:lstStyle>
          <a:p>
            <a:pPr>
              <a:defRPr/>
            </a:pPr>
            <a:fld id="{044E0846-5861-475C-9795-012D718D1F8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27" charset="0"/>
        <a:ea typeface="ＭＳ Ｐゴシック" pitchFamily="127" charset="-128"/>
        <a:cs typeface="ＭＳ Ｐゴシック" pitchFamily="127" charset="-128"/>
      </a:defRPr>
    </a:lvl1pPr>
    <a:lvl2pPr marL="457200" algn="l" rtl="0" eaLnBrk="0" fontAlgn="base" hangingPunct="0">
      <a:spcBef>
        <a:spcPct val="30000"/>
      </a:spcBef>
      <a:spcAft>
        <a:spcPct val="0"/>
      </a:spcAft>
      <a:defRPr sz="1200" kern="1200">
        <a:solidFill>
          <a:schemeClr val="tx1"/>
        </a:solidFill>
        <a:latin typeface="Arial" pitchFamily="127" charset="0"/>
        <a:ea typeface="ＭＳ Ｐゴシック" pitchFamily="127" charset="-128"/>
        <a:cs typeface="+mn-cs"/>
      </a:defRPr>
    </a:lvl2pPr>
    <a:lvl3pPr marL="914400" algn="l" rtl="0" eaLnBrk="0" fontAlgn="base" hangingPunct="0">
      <a:spcBef>
        <a:spcPct val="30000"/>
      </a:spcBef>
      <a:spcAft>
        <a:spcPct val="0"/>
      </a:spcAft>
      <a:defRPr sz="1200" kern="1200">
        <a:solidFill>
          <a:schemeClr val="tx1"/>
        </a:solidFill>
        <a:latin typeface="Arial" pitchFamily="127" charset="0"/>
        <a:ea typeface="ＭＳ Ｐゴシック" pitchFamily="127" charset="-128"/>
        <a:cs typeface="+mn-cs"/>
      </a:defRPr>
    </a:lvl3pPr>
    <a:lvl4pPr marL="1371600" algn="l" rtl="0" eaLnBrk="0" fontAlgn="base" hangingPunct="0">
      <a:spcBef>
        <a:spcPct val="30000"/>
      </a:spcBef>
      <a:spcAft>
        <a:spcPct val="0"/>
      </a:spcAft>
      <a:defRPr sz="1200" kern="1200">
        <a:solidFill>
          <a:schemeClr val="tx1"/>
        </a:solidFill>
        <a:latin typeface="Arial" pitchFamily="127" charset="0"/>
        <a:ea typeface="ＭＳ Ｐゴシック" pitchFamily="127" charset="-128"/>
        <a:cs typeface="+mn-cs"/>
      </a:defRPr>
    </a:lvl4pPr>
    <a:lvl5pPr marL="1828800" algn="l" rtl="0" eaLnBrk="0" fontAlgn="base" hangingPunct="0">
      <a:spcBef>
        <a:spcPct val="30000"/>
      </a:spcBef>
      <a:spcAft>
        <a:spcPct val="0"/>
      </a:spcAft>
      <a:defRPr sz="1200" kern="1200">
        <a:solidFill>
          <a:schemeClr val="tx1"/>
        </a:solidFill>
        <a:latin typeface="Arial" pitchFamily="127" charset="0"/>
        <a:ea typeface="ＭＳ Ｐゴシック" pitchFamily="12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a:noFill/>
        </p:spPr>
        <p:txBody>
          <a:bodyPr/>
          <a:lstStyle/>
          <a:p>
            <a:fld id="{A86CA626-30C8-40BF-B11B-610AA371648E}" type="slidenum">
              <a:rPr lang="en-US">
                <a:latin typeface="Arial" pitchFamily="-72" charset="0"/>
                <a:ea typeface="ＭＳ Ｐゴシック" pitchFamily="-72" charset="-128"/>
                <a:cs typeface="ＭＳ Ｐゴシック" pitchFamily="-72" charset="-128"/>
              </a:rPr>
              <a:pPr/>
              <a:t>1</a:t>
            </a:fld>
            <a:endParaRPr lang="en-US">
              <a:latin typeface="Arial" pitchFamily="-72" charset="0"/>
              <a:ea typeface="ＭＳ Ｐゴシック" pitchFamily="-72" charset="-128"/>
              <a:cs typeface="ＭＳ Ｐゴシック" pitchFamily="-72" charset="-128"/>
            </a:endParaRPr>
          </a:p>
        </p:txBody>
      </p:sp>
      <p:sp>
        <p:nvSpPr>
          <p:cNvPr id="114690" name="Placeholder 2"/>
          <p:cNvSpPr>
            <a:spLocks noGrp="1" noRot="1" noChangeAspect="1" noChangeArrowheads="1" noTextEdit="1"/>
          </p:cNvSpPr>
          <p:nvPr>
            <p:ph type="sldImg"/>
          </p:nvPr>
        </p:nvSpPr>
        <p:spPr>
          <a:ln/>
        </p:spPr>
      </p:sp>
      <p:sp>
        <p:nvSpPr>
          <p:cNvPr id="114691" name="Placeholder 3"/>
          <p:cNvSpPr>
            <a:spLocks noGrp="1" noChangeArrowheads="1"/>
          </p:cNvSpPr>
          <p:nvPr>
            <p:ph type="body" idx="1"/>
          </p:nvPr>
        </p:nvSpPr>
        <p:spPr>
          <a:noFill/>
          <a:ln/>
        </p:spPr>
        <p:txBody>
          <a:bodyPr/>
          <a:lstStyle/>
          <a:p>
            <a:pPr eaLnBrk="1" hangingPunct="1"/>
            <a:endParaRPr lang="en-US">
              <a:latin typeface="Arial" pitchFamily="-72" charset="0"/>
              <a:ea typeface="ＭＳ Ｐゴシック" pitchFamily="-72" charset="-128"/>
              <a:cs typeface="ＭＳ Ｐゴシック" pitchFamily="-72"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21" name="Rectangle 7"/>
          <p:cNvSpPr>
            <a:spLocks noGrp="1" noChangeArrowheads="1"/>
          </p:cNvSpPr>
          <p:nvPr>
            <p:ph type="sldNum" sz="quarter" idx="5"/>
          </p:nvPr>
        </p:nvSpPr>
        <p:spPr>
          <a:noFill/>
        </p:spPr>
        <p:txBody>
          <a:bodyPr/>
          <a:lstStyle/>
          <a:p>
            <a:fld id="{74CD978B-625A-4FB8-B26B-5C11E2E6A41A}" type="slidenum">
              <a:rPr lang="en-US">
                <a:latin typeface="Arial" pitchFamily="-72" charset="0"/>
                <a:ea typeface="ＭＳ Ｐゴシック" pitchFamily="-72" charset="-128"/>
                <a:cs typeface="ＭＳ Ｐゴシック" pitchFamily="-72" charset="-128"/>
              </a:rPr>
              <a:pPr/>
              <a:t>10</a:t>
            </a:fld>
            <a:endParaRPr lang="en-US">
              <a:latin typeface="Arial" pitchFamily="-72" charset="0"/>
              <a:ea typeface="ＭＳ Ｐゴシック" pitchFamily="-72" charset="-128"/>
              <a:cs typeface="ＭＳ Ｐゴシック" pitchFamily="-72" charset="-128"/>
            </a:endParaRPr>
          </a:p>
        </p:txBody>
      </p:sp>
      <p:sp>
        <p:nvSpPr>
          <p:cNvPr id="133122" name="Placeholder 2"/>
          <p:cNvSpPr>
            <a:spLocks noGrp="1" noRot="1" noChangeAspect="1" noChangeArrowheads="1" noTextEdit="1"/>
          </p:cNvSpPr>
          <p:nvPr>
            <p:ph type="sldImg"/>
          </p:nvPr>
        </p:nvSpPr>
        <p:spPr>
          <a:ln/>
        </p:spPr>
      </p:sp>
      <p:sp>
        <p:nvSpPr>
          <p:cNvPr id="133123" name="Placeholder 3"/>
          <p:cNvSpPr>
            <a:spLocks noGrp="1" noChangeArrowheads="1"/>
          </p:cNvSpPr>
          <p:nvPr>
            <p:ph type="body" idx="1"/>
          </p:nvPr>
        </p:nvSpPr>
        <p:spPr>
          <a:noFill/>
          <a:ln/>
        </p:spPr>
        <p:txBody>
          <a:bodyPr/>
          <a:lstStyle/>
          <a:p>
            <a:pPr eaLnBrk="1" hangingPunct="1"/>
            <a:endParaRPr lang="en-US">
              <a:latin typeface="Arial" pitchFamily="-72" charset="0"/>
              <a:ea typeface="ＭＳ Ｐゴシック" pitchFamily="-72" charset="-128"/>
              <a:cs typeface="ＭＳ Ｐゴシック" pitchFamily="-72"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5169" name="Rectangle 7"/>
          <p:cNvSpPr>
            <a:spLocks noGrp="1" noChangeArrowheads="1"/>
          </p:cNvSpPr>
          <p:nvPr>
            <p:ph type="sldNum" sz="quarter" idx="5"/>
          </p:nvPr>
        </p:nvSpPr>
        <p:spPr>
          <a:noFill/>
        </p:spPr>
        <p:txBody>
          <a:bodyPr/>
          <a:lstStyle/>
          <a:p>
            <a:fld id="{311C1702-7779-4AA7-B5DB-280BAC2CE717}" type="slidenum">
              <a:rPr lang="en-US">
                <a:latin typeface="Arial" pitchFamily="-72" charset="0"/>
                <a:ea typeface="ＭＳ Ｐゴシック" pitchFamily="-72" charset="-128"/>
                <a:cs typeface="ＭＳ Ｐゴシック" pitchFamily="-72" charset="-128"/>
              </a:rPr>
              <a:pPr/>
              <a:t>11</a:t>
            </a:fld>
            <a:endParaRPr lang="en-US">
              <a:latin typeface="Arial" pitchFamily="-72" charset="0"/>
              <a:ea typeface="ＭＳ Ｐゴシック" pitchFamily="-72" charset="-128"/>
              <a:cs typeface="ＭＳ Ｐゴシック" pitchFamily="-72" charset="-128"/>
            </a:endParaRPr>
          </a:p>
        </p:txBody>
      </p:sp>
      <p:sp>
        <p:nvSpPr>
          <p:cNvPr id="135170" name="Placeholder 2"/>
          <p:cNvSpPr>
            <a:spLocks noGrp="1" noRot="1" noChangeAspect="1" noChangeArrowheads="1" noTextEdit="1"/>
          </p:cNvSpPr>
          <p:nvPr>
            <p:ph type="sldImg"/>
          </p:nvPr>
        </p:nvSpPr>
        <p:spPr>
          <a:ln/>
        </p:spPr>
      </p:sp>
      <p:sp>
        <p:nvSpPr>
          <p:cNvPr id="135171" name="Placeholder 3"/>
          <p:cNvSpPr>
            <a:spLocks noGrp="1" noChangeArrowheads="1"/>
          </p:cNvSpPr>
          <p:nvPr>
            <p:ph type="body" idx="1"/>
          </p:nvPr>
        </p:nvSpPr>
        <p:spPr>
          <a:noFill/>
          <a:ln/>
        </p:spPr>
        <p:txBody>
          <a:bodyPr/>
          <a:lstStyle/>
          <a:p>
            <a:pPr eaLnBrk="1" hangingPunct="1"/>
            <a:endParaRPr lang="en-US">
              <a:latin typeface="Arial" pitchFamily="-72" charset="0"/>
              <a:ea typeface="ＭＳ Ｐゴシック" pitchFamily="-72" charset="-128"/>
              <a:cs typeface="ＭＳ Ｐゴシック" pitchFamily="-72"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7217" name="Rectangle 7"/>
          <p:cNvSpPr>
            <a:spLocks noGrp="1" noChangeArrowheads="1"/>
          </p:cNvSpPr>
          <p:nvPr>
            <p:ph type="sldNum" sz="quarter" idx="5"/>
          </p:nvPr>
        </p:nvSpPr>
        <p:spPr>
          <a:noFill/>
        </p:spPr>
        <p:txBody>
          <a:bodyPr/>
          <a:lstStyle/>
          <a:p>
            <a:fld id="{1C1E267F-3B93-476F-B007-4D711E8BADFA}" type="slidenum">
              <a:rPr lang="en-US">
                <a:latin typeface="Arial" pitchFamily="-72" charset="0"/>
                <a:ea typeface="ＭＳ Ｐゴシック" pitchFamily="-72" charset="-128"/>
                <a:cs typeface="ＭＳ Ｐゴシック" pitchFamily="-72" charset="-128"/>
              </a:rPr>
              <a:pPr/>
              <a:t>12</a:t>
            </a:fld>
            <a:endParaRPr lang="en-US">
              <a:latin typeface="Arial" pitchFamily="-72" charset="0"/>
              <a:ea typeface="ＭＳ Ｐゴシック" pitchFamily="-72" charset="-128"/>
              <a:cs typeface="ＭＳ Ｐゴシック" pitchFamily="-72" charset="-128"/>
            </a:endParaRPr>
          </a:p>
        </p:txBody>
      </p:sp>
      <p:sp>
        <p:nvSpPr>
          <p:cNvPr id="137218" name="Placeholder 2"/>
          <p:cNvSpPr>
            <a:spLocks noGrp="1" noRot="1" noChangeAspect="1" noChangeArrowheads="1" noTextEdit="1"/>
          </p:cNvSpPr>
          <p:nvPr>
            <p:ph type="sldImg"/>
          </p:nvPr>
        </p:nvSpPr>
        <p:spPr>
          <a:ln/>
        </p:spPr>
      </p:sp>
      <p:sp>
        <p:nvSpPr>
          <p:cNvPr id="137219" name="Placeholder 3"/>
          <p:cNvSpPr>
            <a:spLocks noGrp="1" noChangeArrowheads="1"/>
          </p:cNvSpPr>
          <p:nvPr>
            <p:ph type="body" idx="1"/>
          </p:nvPr>
        </p:nvSpPr>
        <p:spPr>
          <a:noFill/>
          <a:ln/>
        </p:spPr>
        <p:txBody>
          <a:bodyPr/>
          <a:lstStyle/>
          <a:p>
            <a:pPr eaLnBrk="1" hangingPunct="1"/>
            <a:endParaRPr lang="en-US">
              <a:latin typeface="Arial" pitchFamily="-72" charset="0"/>
              <a:ea typeface="ＭＳ Ｐゴシック" pitchFamily="-72" charset="-128"/>
              <a:cs typeface="ＭＳ Ｐゴシック" pitchFamily="-72"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9265" name="Rectangle 7"/>
          <p:cNvSpPr>
            <a:spLocks noGrp="1" noChangeArrowheads="1"/>
          </p:cNvSpPr>
          <p:nvPr>
            <p:ph type="sldNum" sz="quarter" idx="5"/>
          </p:nvPr>
        </p:nvSpPr>
        <p:spPr>
          <a:noFill/>
        </p:spPr>
        <p:txBody>
          <a:bodyPr/>
          <a:lstStyle/>
          <a:p>
            <a:fld id="{01E6B2CF-5F02-4BBD-8E91-BFACF6C9444F}" type="slidenum">
              <a:rPr lang="en-US">
                <a:latin typeface="Arial" pitchFamily="-72" charset="0"/>
                <a:ea typeface="ＭＳ Ｐゴシック" pitchFamily="-72" charset="-128"/>
                <a:cs typeface="ＭＳ Ｐゴシック" pitchFamily="-72" charset="-128"/>
              </a:rPr>
              <a:pPr/>
              <a:t>13</a:t>
            </a:fld>
            <a:endParaRPr lang="en-US">
              <a:latin typeface="Arial" pitchFamily="-72" charset="0"/>
              <a:ea typeface="ＭＳ Ｐゴシック" pitchFamily="-72" charset="-128"/>
              <a:cs typeface="ＭＳ Ｐゴシック" pitchFamily="-72" charset="-128"/>
            </a:endParaRPr>
          </a:p>
        </p:txBody>
      </p:sp>
      <p:sp>
        <p:nvSpPr>
          <p:cNvPr id="139266" name="Placeholder 2"/>
          <p:cNvSpPr>
            <a:spLocks noGrp="1" noRot="1" noChangeAspect="1" noChangeArrowheads="1" noTextEdit="1"/>
          </p:cNvSpPr>
          <p:nvPr>
            <p:ph type="sldImg"/>
          </p:nvPr>
        </p:nvSpPr>
        <p:spPr>
          <a:ln/>
        </p:spPr>
      </p:sp>
      <p:sp>
        <p:nvSpPr>
          <p:cNvPr id="139267" name="Placeholder 3"/>
          <p:cNvSpPr>
            <a:spLocks noGrp="1" noChangeArrowheads="1"/>
          </p:cNvSpPr>
          <p:nvPr>
            <p:ph type="body" idx="1"/>
          </p:nvPr>
        </p:nvSpPr>
        <p:spPr>
          <a:noFill/>
          <a:ln/>
        </p:spPr>
        <p:txBody>
          <a:bodyPr/>
          <a:lstStyle/>
          <a:p>
            <a:pPr eaLnBrk="1" hangingPunct="1"/>
            <a:endParaRPr lang="en-US">
              <a:latin typeface="Arial" pitchFamily="-72" charset="0"/>
              <a:ea typeface="ＭＳ Ｐゴシック" pitchFamily="-72" charset="-128"/>
              <a:cs typeface="ＭＳ Ｐゴシック" pitchFamily="-72"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1313" name="Rectangle 7"/>
          <p:cNvSpPr>
            <a:spLocks noGrp="1" noChangeArrowheads="1"/>
          </p:cNvSpPr>
          <p:nvPr>
            <p:ph type="sldNum" sz="quarter" idx="5"/>
          </p:nvPr>
        </p:nvSpPr>
        <p:spPr>
          <a:noFill/>
        </p:spPr>
        <p:txBody>
          <a:bodyPr/>
          <a:lstStyle/>
          <a:p>
            <a:fld id="{4C3611E0-CC16-4B7F-8D39-2B8B682477FB}" type="slidenum">
              <a:rPr lang="en-US">
                <a:latin typeface="Arial" pitchFamily="-72" charset="0"/>
                <a:ea typeface="ＭＳ Ｐゴシック" pitchFamily="-72" charset="-128"/>
                <a:cs typeface="ＭＳ Ｐゴシック" pitchFamily="-72" charset="-128"/>
              </a:rPr>
              <a:pPr/>
              <a:t>14</a:t>
            </a:fld>
            <a:endParaRPr lang="en-US">
              <a:latin typeface="Arial" pitchFamily="-72" charset="0"/>
              <a:ea typeface="ＭＳ Ｐゴシック" pitchFamily="-72" charset="-128"/>
              <a:cs typeface="ＭＳ Ｐゴシック" pitchFamily="-72" charset="-128"/>
            </a:endParaRPr>
          </a:p>
        </p:txBody>
      </p:sp>
      <p:sp>
        <p:nvSpPr>
          <p:cNvPr id="141314" name="Placeholder 2"/>
          <p:cNvSpPr>
            <a:spLocks noGrp="1" noRot="1" noChangeAspect="1" noChangeArrowheads="1" noTextEdit="1"/>
          </p:cNvSpPr>
          <p:nvPr>
            <p:ph type="sldImg"/>
          </p:nvPr>
        </p:nvSpPr>
        <p:spPr>
          <a:ln/>
        </p:spPr>
      </p:sp>
      <p:sp>
        <p:nvSpPr>
          <p:cNvPr id="141315" name="Placeholder 3"/>
          <p:cNvSpPr>
            <a:spLocks noGrp="1" noChangeArrowheads="1"/>
          </p:cNvSpPr>
          <p:nvPr>
            <p:ph type="body" idx="1"/>
          </p:nvPr>
        </p:nvSpPr>
        <p:spPr>
          <a:noFill/>
          <a:ln/>
        </p:spPr>
        <p:txBody>
          <a:bodyPr/>
          <a:lstStyle/>
          <a:p>
            <a:pPr eaLnBrk="1" hangingPunct="1"/>
            <a:endParaRPr lang="en-US">
              <a:latin typeface="Arial" pitchFamily="-72" charset="0"/>
              <a:ea typeface="ＭＳ Ｐゴシック" pitchFamily="-72" charset="-128"/>
              <a:cs typeface="ＭＳ Ｐゴシック" pitchFamily="-72"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61" name="Rectangle 7"/>
          <p:cNvSpPr>
            <a:spLocks noGrp="1" noChangeArrowheads="1"/>
          </p:cNvSpPr>
          <p:nvPr>
            <p:ph type="sldNum" sz="quarter" idx="5"/>
          </p:nvPr>
        </p:nvSpPr>
        <p:spPr>
          <a:noFill/>
        </p:spPr>
        <p:txBody>
          <a:bodyPr/>
          <a:lstStyle/>
          <a:p>
            <a:fld id="{F7160486-591E-409F-8108-B846ADB8981D}" type="slidenum">
              <a:rPr lang="en-US">
                <a:latin typeface="Arial" pitchFamily="-72" charset="0"/>
                <a:ea typeface="ＭＳ Ｐゴシック" pitchFamily="-72" charset="-128"/>
                <a:cs typeface="ＭＳ Ｐゴシック" pitchFamily="-72" charset="-128"/>
              </a:rPr>
              <a:pPr/>
              <a:t>15</a:t>
            </a:fld>
            <a:endParaRPr lang="en-US">
              <a:latin typeface="Arial" pitchFamily="-72" charset="0"/>
              <a:ea typeface="ＭＳ Ｐゴシック" pitchFamily="-72" charset="-128"/>
              <a:cs typeface="ＭＳ Ｐゴシック" pitchFamily="-72" charset="-128"/>
            </a:endParaRPr>
          </a:p>
        </p:txBody>
      </p:sp>
      <p:sp>
        <p:nvSpPr>
          <p:cNvPr id="143362" name="Placeholder 2"/>
          <p:cNvSpPr>
            <a:spLocks noGrp="1" noRot="1" noChangeAspect="1" noChangeArrowheads="1" noTextEdit="1"/>
          </p:cNvSpPr>
          <p:nvPr>
            <p:ph type="sldImg"/>
          </p:nvPr>
        </p:nvSpPr>
        <p:spPr>
          <a:ln/>
        </p:spPr>
      </p:sp>
      <p:sp>
        <p:nvSpPr>
          <p:cNvPr id="143363" name="Placeholder 3"/>
          <p:cNvSpPr>
            <a:spLocks noGrp="1" noChangeArrowheads="1"/>
          </p:cNvSpPr>
          <p:nvPr>
            <p:ph type="body" idx="1"/>
          </p:nvPr>
        </p:nvSpPr>
        <p:spPr>
          <a:noFill/>
          <a:ln/>
        </p:spPr>
        <p:txBody>
          <a:bodyPr/>
          <a:lstStyle/>
          <a:p>
            <a:pPr eaLnBrk="1" hangingPunct="1"/>
            <a:endParaRPr lang="en-US">
              <a:latin typeface="Arial" pitchFamily="-72" charset="0"/>
              <a:ea typeface="ＭＳ Ｐゴシック" pitchFamily="-72" charset="-128"/>
              <a:cs typeface="ＭＳ Ｐゴシック" pitchFamily="-72"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6737" name="Rectangle 7"/>
          <p:cNvSpPr>
            <a:spLocks noGrp="1" noChangeArrowheads="1"/>
          </p:cNvSpPr>
          <p:nvPr>
            <p:ph type="sldNum" sz="quarter" idx="5"/>
          </p:nvPr>
        </p:nvSpPr>
        <p:spPr>
          <a:noFill/>
        </p:spPr>
        <p:txBody>
          <a:bodyPr/>
          <a:lstStyle/>
          <a:p>
            <a:fld id="{FB83AD7A-51D5-40DF-8EFD-CEB75424AC46}" type="slidenum">
              <a:rPr lang="en-US">
                <a:latin typeface="Arial" pitchFamily="-72" charset="0"/>
                <a:ea typeface="ＭＳ Ｐゴシック" pitchFamily="-72" charset="-128"/>
                <a:cs typeface="ＭＳ Ｐゴシック" pitchFamily="-72" charset="-128"/>
              </a:rPr>
              <a:pPr/>
              <a:t>2</a:t>
            </a:fld>
            <a:endParaRPr lang="en-US">
              <a:latin typeface="Arial" pitchFamily="-72" charset="0"/>
              <a:ea typeface="ＭＳ Ｐゴシック" pitchFamily="-72" charset="-128"/>
              <a:cs typeface="ＭＳ Ｐゴシック" pitchFamily="-72" charset="-128"/>
            </a:endParaRPr>
          </a:p>
        </p:txBody>
      </p:sp>
      <p:sp>
        <p:nvSpPr>
          <p:cNvPr id="116738" name="Placeholder 2"/>
          <p:cNvSpPr>
            <a:spLocks noGrp="1" noRot="1" noChangeAspect="1" noChangeArrowheads="1" noTextEdit="1"/>
          </p:cNvSpPr>
          <p:nvPr>
            <p:ph type="sldImg"/>
          </p:nvPr>
        </p:nvSpPr>
        <p:spPr>
          <a:ln/>
        </p:spPr>
      </p:sp>
      <p:sp>
        <p:nvSpPr>
          <p:cNvPr id="116739" name="Placeholder 3"/>
          <p:cNvSpPr>
            <a:spLocks noGrp="1" noChangeArrowheads="1"/>
          </p:cNvSpPr>
          <p:nvPr>
            <p:ph type="body" idx="1"/>
          </p:nvPr>
        </p:nvSpPr>
        <p:spPr>
          <a:noFill/>
          <a:ln/>
        </p:spPr>
        <p:txBody>
          <a:bodyPr/>
          <a:lstStyle/>
          <a:p>
            <a:pPr eaLnBrk="1" hangingPunct="1"/>
            <a:endParaRPr lang="en-US">
              <a:latin typeface="Arial" pitchFamily="-72" charset="0"/>
              <a:ea typeface="ＭＳ Ｐゴシック" pitchFamily="-72" charset="-128"/>
              <a:cs typeface="ＭＳ Ｐゴシック" pitchFamily="-72"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a:noFill/>
        </p:spPr>
        <p:txBody>
          <a:bodyPr/>
          <a:lstStyle/>
          <a:p>
            <a:fld id="{4BB46D92-B146-4D56-85CF-EE968EF26A14}" type="slidenum">
              <a:rPr lang="en-US">
                <a:latin typeface="Arial" pitchFamily="-72" charset="0"/>
                <a:ea typeface="ＭＳ Ｐゴシック" pitchFamily="-72" charset="-128"/>
                <a:cs typeface="ＭＳ Ｐゴシック" pitchFamily="-72" charset="-128"/>
              </a:rPr>
              <a:pPr/>
              <a:t>3</a:t>
            </a:fld>
            <a:endParaRPr lang="en-US">
              <a:latin typeface="Arial" pitchFamily="-72" charset="0"/>
              <a:ea typeface="ＭＳ Ｐゴシック" pitchFamily="-72" charset="-128"/>
              <a:cs typeface="ＭＳ Ｐゴシック" pitchFamily="-72" charset="-128"/>
            </a:endParaRPr>
          </a:p>
        </p:txBody>
      </p:sp>
      <p:sp>
        <p:nvSpPr>
          <p:cNvPr id="118786" name="Placeholder 2"/>
          <p:cNvSpPr>
            <a:spLocks noGrp="1" noRot="1" noChangeAspect="1" noChangeArrowheads="1" noTextEdit="1"/>
          </p:cNvSpPr>
          <p:nvPr>
            <p:ph type="sldImg"/>
          </p:nvPr>
        </p:nvSpPr>
        <p:spPr>
          <a:ln/>
        </p:spPr>
      </p:sp>
      <p:sp>
        <p:nvSpPr>
          <p:cNvPr id="118787" name="Placeholder 3"/>
          <p:cNvSpPr>
            <a:spLocks noGrp="1" noChangeArrowheads="1"/>
          </p:cNvSpPr>
          <p:nvPr>
            <p:ph type="body" idx="1"/>
          </p:nvPr>
        </p:nvSpPr>
        <p:spPr>
          <a:noFill/>
          <a:ln/>
        </p:spPr>
        <p:txBody>
          <a:bodyPr/>
          <a:lstStyle/>
          <a:p>
            <a:pPr eaLnBrk="1" hangingPunct="1"/>
            <a:endParaRPr lang="en-US">
              <a:latin typeface="Arial" pitchFamily="-72" charset="0"/>
              <a:ea typeface="ＭＳ Ｐゴシック" pitchFamily="-72" charset="-128"/>
              <a:cs typeface="ＭＳ Ｐゴシック" pitchFamily="-72"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a:noFill/>
        </p:spPr>
        <p:txBody>
          <a:bodyPr/>
          <a:lstStyle/>
          <a:p>
            <a:fld id="{4C7121AB-96EB-4E6F-B3A0-F915E80A9CA8}" type="slidenum">
              <a:rPr lang="en-US">
                <a:latin typeface="Arial" pitchFamily="-72" charset="0"/>
                <a:ea typeface="ＭＳ Ｐゴシック" pitchFamily="-72" charset="-128"/>
                <a:cs typeface="ＭＳ Ｐゴシック" pitchFamily="-72" charset="-128"/>
              </a:rPr>
              <a:pPr/>
              <a:t>4</a:t>
            </a:fld>
            <a:endParaRPr lang="en-US">
              <a:latin typeface="Arial" pitchFamily="-72" charset="0"/>
              <a:ea typeface="ＭＳ Ｐゴシック" pitchFamily="-72" charset="-128"/>
              <a:cs typeface="ＭＳ Ｐゴシック" pitchFamily="-72" charset="-128"/>
            </a:endParaRPr>
          </a:p>
        </p:txBody>
      </p:sp>
      <p:sp>
        <p:nvSpPr>
          <p:cNvPr id="120834" name="Placeholder 2"/>
          <p:cNvSpPr>
            <a:spLocks noGrp="1" noRot="1" noChangeAspect="1" noChangeArrowheads="1" noTextEdit="1"/>
          </p:cNvSpPr>
          <p:nvPr>
            <p:ph type="sldImg"/>
          </p:nvPr>
        </p:nvSpPr>
        <p:spPr>
          <a:ln/>
        </p:spPr>
      </p:sp>
      <p:sp>
        <p:nvSpPr>
          <p:cNvPr id="120835" name="Placeholder 3"/>
          <p:cNvSpPr>
            <a:spLocks noGrp="1" noChangeArrowheads="1"/>
          </p:cNvSpPr>
          <p:nvPr>
            <p:ph type="body" idx="1"/>
          </p:nvPr>
        </p:nvSpPr>
        <p:spPr>
          <a:noFill/>
          <a:ln/>
        </p:spPr>
        <p:txBody>
          <a:bodyPr/>
          <a:lstStyle/>
          <a:p>
            <a:pPr eaLnBrk="1" hangingPunct="1"/>
            <a:endParaRPr lang="en-US">
              <a:latin typeface="Arial" pitchFamily="-72" charset="0"/>
              <a:ea typeface="ＭＳ Ｐゴシック" pitchFamily="-72" charset="-128"/>
              <a:cs typeface="ＭＳ Ｐゴシック" pitchFamily="-72"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881" name="Rectangle 7"/>
          <p:cNvSpPr>
            <a:spLocks noGrp="1" noChangeArrowheads="1"/>
          </p:cNvSpPr>
          <p:nvPr>
            <p:ph type="sldNum" sz="quarter" idx="5"/>
          </p:nvPr>
        </p:nvSpPr>
        <p:spPr>
          <a:noFill/>
        </p:spPr>
        <p:txBody>
          <a:bodyPr/>
          <a:lstStyle/>
          <a:p>
            <a:fld id="{AE51880E-4902-444D-A008-8F1FB98496CD}" type="slidenum">
              <a:rPr lang="en-US">
                <a:latin typeface="Arial" pitchFamily="-72" charset="0"/>
                <a:ea typeface="ＭＳ Ｐゴシック" pitchFamily="-72" charset="-128"/>
                <a:cs typeface="ＭＳ Ｐゴシック" pitchFamily="-72" charset="-128"/>
              </a:rPr>
              <a:pPr/>
              <a:t>5</a:t>
            </a:fld>
            <a:endParaRPr lang="en-US">
              <a:latin typeface="Arial" pitchFamily="-72" charset="0"/>
              <a:ea typeface="ＭＳ Ｐゴシック" pitchFamily="-72" charset="-128"/>
              <a:cs typeface="ＭＳ Ｐゴシック" pitchFamily="-72" charset="-128"/>
            </a:endParaRPr>
          </a:p>
        </p:txBody>
      </p:sp>
      <p:sp>
        <p:nvSpPr>
          <p:cNvPr id="122882" name="Placeholder 2"/>
          <p:cNvSpPr>
            <a:spLocks noGrp="1" noRot="1" noChangeAspect="1" noChangeArrowheads="1" noTextEdit="1"/>
          </p:cNvSpPr>
          <p:nvPr>
            <p:ph type="sldImg"/>
          </p:nvPr>
        </p:nvSpPr>
        <p:spPr>
          <a:ln/>
        </p:spPr>
      </p:sp>
      <p:sp>
        <p:nvSpPr>
          <p:cNvPr id="122883" name="Placeholder 3"/>
          <p:cNvSpPr>
            <a:spLocks noGrp="1" noChangeArrowheads="1"/>
          </p:cNvSpPr>
          <p:nvPr>
            <p:ph type="body" idx="1"/>
          </p:nvPr>
        </p:nvSpPr>
        <p:spPr>
          <a:noFill/>
          <a:ln/>
        </p:spPr>
        <p:txBody>
          <a:bodyPr/>
          <a:lstStyle/>
          <a:p>
            <a:pPr eaLnBrk="1" hangingPunct="1"/>
            <a:endParaRPr lang="en-US">
              <a:latin typeface="Arial" pitchFamily="-72" charset="0"/>
              <a:ea typeface="ＭＳ Ｐゴシック" pitchFamily="-72" charset="-128"/>
              <a:cs typeface="ＭＳ Ｐゴシック" pitchFamily="-72"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4929" name="Rectangle 7"/>
          <p:cNvSpPr>
            <a:spLocks noGrp="1" noChangeArrowheads="1"/>
          </p:cNvSpPr>
          <p:nvPr>
            <p:ph type="sldNum" sz="quarter" idx="5"/>
          </p:nvPr>
        </p:nvSpPr>
        <p:spPr>
          <a:noFill/>
        </p:spPr>
        <p:txBody>
          <a:bodyPr/>
          <a:lstStyle/>
          <a:p>
            <a:fld id="{F695A0B1-FF5E-41B7-A508-BE5EEF4EBF4B}" type="slidenum">
              <a:rPr lang="en-US">
                <a:latin typeface="Arial" pitchFamily="-72" charset="0"/>
                <a:ea typeface="ＭＳ Ｐゴシック" pitchFamily="-72" charset="-128"/>
                <a:cs typeface="ＭＳ Ｐゴシック" pitchFamily="-72" charset="-128"/>
              </a:rPr>
              <a:pPr/>
              <a:t>6</a:t>
            </a:fld>
            <a:endParaRPr lang="en-US">
              <a:latin typeface="Arial" pitchFamily="-72" charset="0"/>
              <a:ea typeface="ＭＳ Ｐゴシック" pitchFamily="-72" charset="-128"/>
              <a:cs typeface="ＭＳ Ｐゴシック" pitchFamily="-72" charset="-128"/>
            </a:endParaRPr>
          </a:p>
        </p:txBody>
      </p:sp>
      <p:sp>
        <p:nvSpPr>
          <p:cNvPr id="124930" name="Placeholder 2"/>
          <p:cNvSpPr>
            <a:spLocks noGrp="1" noRot="1" noChangeAspect="1" noChangeArrowheads="1" noTextEdit="1"/>
          </p:cNvSpPr>
          <p:nvPr>
            <p:ph type="sldImg"/>
          </p:nvPr>
        </p:nvSpPr>
        <p:spPr>
          <a:ln/>
        </p:spPr>
      </p:sp>
      <p:sp>
        <p:nvSpPr>
          <p:cNvPr id="124931" name="Placeholder 3"/>
          <p:cNvSpPr>
            <a:spLocks noGrp="1" noChangeArrowheads="1"/>
          </p:cNvSpPr>
          <p:nvPr>
            <p:ph type="body" idx="1"/>
          </p:nvPr>
        </p:nvSpPr>
        <p:spPr>
          <a:noFill/>
          <a:ln/>
        </p:spPr>
        <p:txBody>
          <a:bodyPr/>
          <a:lstStyle/>
          <a:p>
            <a:pPr eaLnBrk="1" hangingPunct="1"/>
            <a:endParaRPr lang="en-US">
              <a:latin typeface="Arial" pitchFamily="-72" charset="0"/>
              <a:ea typeface="ＭＳ Ｐゴシック" pitchFamily="-72" charset="-128"/>
              <a:cs typeface="ＭＳ Ｐゴシック" pitchFamily="-72"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6977" name="Rectangle 7"/>
          <p:cNvSpPr>
            <a:spLocks noGrp="1" noChangeArrowheads="1"/>
          </p:cNvSpPr>
          <p:nvPr>
            <p:ph type="sldNum" sz="quarter" idx="5"/>
          </p:nvPr>
        </p:nvSpPr>
        <p:spPr>
          <a:noFill/>
        </p:spPr>
        <p:txBody>
          <a:bodyPr/>
          <a:lstStyle/>
          <a:p>
            <a:fld id="{53C5E1B6-AA2B-45B4-B5F7-244241945F2E}" type="slidenum">
              <a:rPr lang="en-US">
                <a:latin typeface="Arial" pitchFamily="-72" charset="0"/>
                <a:ea typeface="ＭＳ Ｐゴシック" pitchFamily="-72" charset="-128"/>
                <a:cs typeface="ＭＳ Ｐゴシック" pitchFamily="-72" charset="-128"/>
              </a:rPr>
              <a:pPr/>
              <a:t>7</a:t>
            </a:fld>
            <a:endParaRPr lang="en-US">
              <a:latin typeface="Arial" pitchFamily="-72" charset="0"/>
              <a:ea typeface="ＭＳ Ｐゴシック" pitchFamily="-72" charset="-128"/>
              <a:cs typeface="ＭＳ Ｐゴシック" pitchFamily="-72" charset="-128"/>
            </a:endParaRPr>
          </a:p>
        </p:txBody>
      </p:sp>
      <p:sp>
        <p:nvSpPr>
          <p:cNvPr id="126978" name="Placeholder 2"/>
          <p:cNvSpPr>
            <a:spLocks noGrp="1" noRot="1" noChangeAspect="1" noChangeArrowheads="1" noTextEdit="1"/>
          </p:cNvSpPr>
          <p:nvPr>
            <p:ph type="sldImg"/>
          </p:nvPr>
        </p:nvSpPr>
        <p:spPr>
          <a:ln/>
        </p:spPr>
      </p:sp>
      <p:sp>
        <p:nvSpPr>
          <p:cNvPr id="126979" name="Placeholder 3"/>
          <p:cNvSpPr>
            <a:spLocks noGrp="1" noChangeArrowheads="1"/>
          </p:cNvSpPr>
          <p:nvPr>
            <p:ph type="body" idx="1"/>
          </p:nvPr>
        </p:nvSpPr>
        <p:spPr>
          <a:noFill/>
          <a:ln/>
        </p:spPr>
        <p:txBody>
          <a:bodyPr/>
          <a:lstStyle/>
          <a:p>
            <a:pPr eaLnBrk="1" hangingPunct="1"/>
            <a:endParaRPr lang="en-US">
              <a:latin typeface="Arial" pitchFamily="-72" charset="0"/>
              <a:ea typeface="ＭＳ Ｐゴシック" pitchFamily="-72" charset="-128"/>
              <a:cs typeface="ＭＳ Ｐゴシック" pitchFamily="-72"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9025" name="Rectangle 7"/>
          <p:cNvSpPr>
            <a:spLocks noGrp="1" noChangeArrowheads="1"/>
          </p:cNvSpPr>
          <p:nvPr>
            <p:ph type="sldNum" sz="quarter" idx="5"/>
          </p:nvPr>
        </p:nvSpPr>
        <p:spPr>
          <a:noFill/>
        </p:spPr>
        <p:txBody>
          <a:bodyPr/>
          <a:lstStyle/>
          <a:p>
            <a:fld id="{A87FEB58-1C20-44EE-8C57-DD393C56155E}" type="slidenum">
              <a:rPr lang="en-US">
                <a:latin typeface="Arial" pitchFamily="-72" charset="0"/>
                <a:ea typeface="ＭＳ Ｐゴシック" pitchFamily="-72" charset="-128"/>
                <a:cs typeface="ＭＳ Ｐゴシック" pitchFamily="-72" charset="-128"/>
              </a:rPr>
              <a:pPr/>
              <a:t>8</a:t>
            </a:fld>
            <a:endParaRPr lang="en-US">
              <a:latin typeface="Arial" pitchFamily="-72" charset="0"/>
              <a:ea typeface="ＭＳ Ｐゴシック" pitchFamily="-72" charset="-128"/>
              <a:cs typeface="ＭＳ Ｐゴシック" pitchFamily="-72" charset="-128"/>
            </a:endParaRPr>
          </a:p>
        </p:txBody>
      </p:sp>
      <p:sp>
        <p:nvSpPr>
          <p:cNvPr id="129026" name="Placeholder 2"/>
          <p:cNvSpPr>
            <a:spLocks noGrp="1" noRot="1" noChangeAspect="1" noChangeArrowheads="1" noTextEdit="1"/>
          </p:cNvSpPr>
          <p:nvPr>
            <p:ph type="sldImg"/>
          </p:nvPr>
        </p:nvSpPr>
        <p:spPr>
          <a:ln/>
        </p:spPr>
      </p:sp>
      <p:sp>
        <p:nvSpPr>
          <p:cNvPr id="129027" name="Placeholder 3"/>
          <p:cNvSpPr>
            <a:spLocks noGrp="1" noChangeArrowheads="1"/>
          </p:cNvSpPr>
          <p:nvPr>
            <p:ph type="body" idx="1"/>
          </p:nvPr>
        </p:nvSpPr>
        <p:spPr>
          <a:noFill/>
          <a:ln/>
        </p:spPr>
        <p:txBody>
          <a:bodyPr/>
          <a:lstStyle/>
          <a:p>
            <a:pPr eaLnBrk="1" hangingPunct="1"/>
            <a:endParaRPr lang="en-US">
              <a:latin typeface="Arial" pitchFamily="-72" charset="0"/>
              <a:ea typeface="ＭＳ Ｐゴシック" pitchFamily="-72" charset="-128"/>
              <a:cs typeface="ＭＳ Ｐゴシック" pitchFamily="-72"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1073" name="Rectangle 7"/>
          <p:cNvSpPr>
            <a:spLocks noGrp="1" noChangeArrowheads="1"/>
          </p:cNvSpPr>
          <p:nvPr>
            <p:ph type="sldNum" sz="quarter" idx="5"/>
          </p:nvPr>
        </p:nvSpPr>
        <p:spPr>
          <a:noFill/>
        </p:spPr>
        <p:txBody>
          <a:bodyPr/>
          <a:lstStyle/>
          <a:p>
            <a:fld id="{39418E82-B3F5-48B0-BDF3-1BB6813CF056}" type="slidenum">
              <a:rPr lang="en-US">
                <a:latin typeface="Arial" pitchFamily="-72" charset="0"/>
                <a:ea typeface="ＭＳ Ｐゴシック" pitchFamily="-72" charset="-128"/>
                <a:cs typeface="ＭＳ Ｐゴシック" pitchFamily="-72" charset="-128"/>
              </a:rPr>
              <a:pPr/>
              <a:t>9</a:t>
            </a:fld>
            <a:endParaRPr lang="en-US">
              <a:latin typeface="Arial" pitchFamily="-72" charset="0"/>
              <a:ea typeface="ＭＳ Ｐゴシック" pitchFamily="-72" charset="-128"/>
              <a:cs typeface="ＭＳ Ｐゴシック" pitchFamily="-72" charset="-128"/>
            </a:endParaRPr>
          </a:p>
        </p:txBody>
      </p:sp>
      <p:sp>
        <p:nvSpPr>
          <p:cNvPr id="131074" name="Placeholder 2"/>
          <p:cNvSpPr>
            <a:spLocks noGrp="1" noRot="1" noChangeAspect="1" noChangeArrowheads="1" noTextEdit="1"/>
          </p:cNvSpPr>
          <p:nvPr>
            <p:ph type="sldImg"/>
          </p:nvPr>
        </p:nvSpPr>
        <p:spPr>
          <a:ln/>
        </p:spPr>
      </p:sp>
      <p:sp>
        <p:nvSpPr>
          <p:cNvPr id="131075" name="Placeholder 3"/>
          <p:cNvSpPr>
            <a:spLocks noGrp="1" noChangeArrowheads="1"/>
          </p:cNvSpPr>
          <p:nvPr>
            <p:ph type="body" idx="1"/>
          </p:nvPr>
        </p:nvSpPr>
        <p:spPr>
          <a:noFill/>
          <a:ln/>
        </p:spPr>
        <p:txBody>
          <a:bodyPr/>
          <a:lstStyle/>
          <a:p>
            <a:pPr eaLnBrk="1" hangingPunct="1"/>
            <a:endParaRPr lang="en-US">
              <a:latin typeface="Arial" pitchFamily="-72" charset="0"/>
              <a:ea typeface="ＭＳ Ｐゴシック" pitchFamily="-72" charset="-128"/>
              <a:cs typeface="ＭＳ Ｐゴシック" pitchFamily="-72"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jpe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9.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7.jpe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9.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bg bwMode="inv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685800" y="2286000"/>
            <a:ext cx="7772400" cy="990600"/>
          </a:xfrm>
        </p:spPr>
        <p:txBody>
          <a:bodyPr/>
          <a:lstStyle>
            <a:lvl1pPr algn="ctr">
              <a:defRPr/>
            </a:lvl1pPr>
          </a:lstStyle>
          <a:p>
            <a:r>
              <a:rPr lang="en-US"/>
              <a:t>Click to edit Master title style</a:t>
            </a:r>
          </a:p>
        </p:txBody>
      </p:sp>
      <p:sp>
        <p:nvSpPr>
          <p:cNvPr id="19459" name="Rectangle 3"/>
          <p:cNvSpPr>
            <a:spLocks noGrp="1" noChangeArrowheads="1"/>
          </p:cNvSpPr>
          <p:nvPr>
            <p:ph type="subTitle" idx="1"/>
          </p:nvPr>
        </p:nvSpPr>
        <p:spPr>
          <a:xfrm>
            <a:off x="685800" y="3352800"/>
            <a:ext cx="7772400" cy="1219200"/>
          </a:xfrm>
        </p:spPr>
        <p:txBody>
          <a:bodyPr anchor="ctr"/>
          <a:lstStyle>
            <a:lvl1pPr marL="0" indent="0" algn="ctr">
              <a:buFont typeface="Wingdings" pitchFamily="127" charset="2"/>
              <a:buNone/>
              <a:defRPr i="1"/>
            </a:lvl1pPr>
          </a:lstStyle>
          <a:p>
            <a:r>
              <a:rPr lang="en-US"/>
              <a:t>Click to edit Master subtitle style</a:t>
            </a:r>
          </a:p>
        </p:txBody>
      </p:sp>
      <p:sp>
        <p:nvSpPr>
          <p:cNvPr id="4"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50ABC00E-C835-4A41-A1D8-D23B636EF659}" type="slidenum">
              <a:rPr lang="en-US"/>
              <a:pPr>
                <a:defRPr/>
              </a:pPr>
              <a:t>‹#›</a:t>
            </a:fld>
            <a:endParaRPr lang="en-US"/>
          </a:p>
        </p:txBody>
      </p:sp>
    </p:spTree>
  </p:cSld>
  <p:clrMapOvr>
    <a:masterClrMapping/>
  </p:clrMapOvr>
  <p:transition spd="med">
    <p:zoom/>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D3D2C71-8BB9-42FD-B0B7-55407119D90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33400"/>
            <a:ext cx="19431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533400"/>
            <a:ext cx="56769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2FA6FA-EA58-430C-9A17-01C311517D9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1506" name="Rectangle 2"/>
          <p:cNvSpPr>
            <a:spLocks noGrp="1" noRot="1" noChangeArrowheads="1"/>
          </p:cNvSpPr>
          <p:nvPr>
            <p:ph type="ctrTitle"/>
          </p:nvPr>
        </p:nvSpPr>
        <p:spPr>
          <a:xfrm>
            <a:off x="685800" y="1981200"/>
            <a:ext cx="7772400" cy="1600200"/>
          </a:xfrm>
        </p:spPr>
        <p:txBody>
          <a:bodyPr/>
          <a:lstStyle>
            <a:lvl1pPr>
              <a:defRPr/>
            </a:lvl1pPr>
          </a:lstStyle>
          <a:p>
            <a:r>
              <a:rPr lang="en-US"/>
              <a:t>Click to edit Master title style</a:t>
            </a:r>
          </a:p>
        </p:txBody>
      </p:sp>
      <p:sp>
        <p:nvSpPr>
          <p:cNvPr id="21507" name="Rectangle 3"/>
          <p:cNvSpPr>
            <a:spLocks noGrp="1" noRot="1" noChangeArrowheads="1"/>
          </p:cNvSpPr>
          <p:nvPr>
            <p:ph type="subTitle" idx="1"/>
          </p:nvPr>
        </p:nvSpPr>
        <p:spPr>
          <a:xfrm>
            <a:off x="1371600" y="3886200"/>
            <a:ext cx="6400800" cy="1752600"/>
          </a:xfrm>
          <a:effectLst>
            <a:outerShdw blurRad="50800" dist="12700" dir="2700000" algn="ctr" rotWithShape="0">
              <a:srgbClr val="000000">
                <a:alpha val="75000"/>
              </a:srgbClr>
            </a:outerShdw>
          </a:effectLst>
        </p:spPr>
        <p:txBody>
          <a:bodyPr/>
          <a:lstStyle>
            <a:lvl1pPr marL="0" indent="0" algn="ctr">
              <a:buFont typeface="Wingdings" pitchFamily="127" charset="2"/>
              <a:buNone/>
              <a:defRPr/>
            </a:lvl1pPr>
          </a:lstStyle>
          <a:p>
            <a:r>
              <a:rPr lang="en-US"/>
              <a:t>Click to edit Master subtitle style</a:t>
            </a:r>
          </a:p>
        </p:txBody>
      </p:sp>
      <p:sp>
        <p:nvSpPr>
          <p:cNvPr id="4" name="Rectangle 4"/>
          <p:cNvSpPr>
            <a:spLocks noGrp="1" noChangeArrowheads="1"/>
          </p:cNvSpPr>
          <p:nvPr>
            <p:ph type="dt" sz="quarter" idx="10"/>
          </p:nvPr>
        </p:nvSpPr>
        <p:spPr/>
        <p:txBody>
          <a:bodyPr/>
          <a:lstStyle>
            <a:lvl1pPr>
              <a:defRPr>
                <a:effectLst>
                  <a:outerShdw blurRad="38100" dist="38100" dir="2700000" algn="tl">
                    <a:srgbClr val="000000"/>
                  </a:outerShdw>
                </a:effectLst>
              </a:defRPr>
            </a:lvl1pPr>
          </a:lstStyle>
          <a:p>
            <a:pPr>
              <a:defRPr/>
            </a:pPr>
            <a:endParaRPr lang="en-US"/>
          </a:p>
        </p:txBody>
      </p:sp>
      <p:sp>
        <p:nvSpPr>
          <p:cNvPr id="5" name="Rectangle 5"/>
          <p:cNvSpPr>
            <a:spLocks noGrp="1" noChangeArrowheads="1"/>
          </p:cNvSpPr>
          <p:nvPr>
            <p:ph type="ftr" sz="quarter" idx="11"/>
          </p:nvPr>
        </p:nvSpPr>
        <p:spPr/>
        <p:txBody>
          <a:bodyPr/>
          <a:lstStyle>
            <a:lvl1pPr>
              <a:defRPr>
                <a:effectLst>
                  <a:outerShdw blurRad="38100" dist="38100" dir="2700000" algn="tl">
                    <a:srgbClr val="000000"/>
                  </a:outerShdw>
                </a:effectLst>
              </a:defRPr>
            </a:lvl1pPr>
          </a:lstStyle>
          <a:p>
            <a:pPr>
              <a:defRPr/>
            </a:pPr>
            <a:endParaRPr lang="en-US"/>
          </a:p>
        </p:txBody>
      </p:sp>
      <p:sp>
        <p:nvSpPr>
          <p:cNvPr id="6" name="Rectangle 6"/>
          <p:cNvSpPr>
            <a:spLocks noGrp="1" noChangeArrowheads="1"/>
          </p:cNvSpPr>
          <p:nvPr>
            <p:ph type="sldNum" sz="quarter" idx="12"/>
          </p:nvPr>
        </p:nvSpPr>
        <p:spPr/>
        <p:txBody>
          <a:bodyPr/>
          <a:lstStyle>
            <a:lvl1pPr>
              <a:defRPr>
                <a:effectLst>
                  <a:outerShdw blurRad="38100" dist="38100" dir="2700000" algn="tl">
                    <a:srgbClr val="000000"/>
                  </a:outerShdw>
                </a:effectLst>
              </a:defRPr>
            </a:lvl1pPr>
          </a:lstStyle>
          <a:p>
            <a:pPr>
              <a:defRPr/>
            </a:pPr>
            <a:fld id="{0DE44BFB-C074-4B7F-AE1D-B0C13D7FB5FC}" type="slidenum">
              <a:rPr lang="en-US"/>
              <a:pPr>
                <a:defRPr/>
              </a:pPr>
              <a:t>‹#›</a:t>
            </a:fld>
            <a:endParaRPr lang="en-US"/>
          </a:p>
        </p:txBody>
      </p:sp>
    </p:spTree>
  </p:cSld>
  <p:clrMapOvr>
    <a:masterClrMapping/>
  </p:clrMapOvr>
  <p:transition spd="med">
    <p:zoom/>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31A27A-443F-4848-8A5A-50B7E49BC506}"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6D850B2-1B9D-401F-AFC3-75A082B50EEF}"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625"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5C9B066-8DCF-4723-809A-5DB83E0EAF24}"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DE304E9-6BAB-4552-88AA-6FCF368AAC7F}"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6C53AEB-92D0-4FBB-ADE6-1B11D5676562}"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45B4293-7409-4E88-B2C2-958DF5706116}"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80B70A1-FEC4-48B8-87D0-6A6E0242BEA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94AEF6-A59D-43D6-AF8C-D4D1E74E468D}"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1F9D50A-F316-4ED5-A0E3-8D0A822585D5}"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0806313-2DDD-4EA8-B268-99928FDEE1B9}"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E5E61B6-6D50-49DB-AD5E-97B6858D87B0}"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2132013" y="1219200"/>
            <a:ext cx="4876800" cy="2819400"/>
          </a:xfrm>
        </p:spPr>
        <p:txBody>
          <a:bodyPr/>
          <a:lstStyle>
            <a:lvl1pPr>
              <a:defRPr sz="4800"/>
            </a:lvl1pPr>
          </a:lstStyle>
          <a:p>
            <a:r>
              <a:rPr lang="en-US"/>
              <a:t>Click to edit Master title style</a:t>
            </a:r>
          </a:p>
        </p:txBody>
      </p:sp>
      <p:sp>
        <p:nvSpPr>
          <p:cNvPr id="25603" name="Rectangle 3"/>
          <p:cNvSpPr>
            <a:spLocks noGrp="1" noChangeArrowheads="1"/>
          </p:cNvSpPr>
          <p:nvPr>
            <p:ph type="subTitle" idx="1"/>
          </p:nvPr>
        </p:nvSpPr>
        <p:spPr>
          <a:xfrm>
            <a:off x="685800" y="4419600"/>
            <a:ext cx="4343400" cy="1447800"/>
          </a:xfrm>
          <a:effectLst/>
        </p:spPr>
        <p:txBody>
          <a:bodyPr/>
          <a:lstStyle>
            <a:lvl1pPr marL="0" indent="0" algn="r">
              <a:buFontTx/>
              <a:buNone/>
              <a:defRPr sz="2800"/>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8400"/>
            <a:ext cx="3886200" cy="457200"/>
          </a:xfr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7772400" y="6248400"/>
            <a:ext cx="1143000" cy="457200"/>
          </a:xfrm>
        </p:spPr>
        <p:txBody>
          <a:bodyPr/>
          <a:lstStyle>
            <a:lvl1pPr>
              <a:defRPr/>
            </a:lvl1pPr>
          </a:lstStyle>
          <a:p>
            <a:pPr>
              <a:defRPr/>
            </a:pPr>
            <a:fld id="{7C125C65-1702-4EB9-9589-1EBB7FDC138D}" type="slidenum">
              <a:rPr lang="en-US"/>
              <a:pPr>
                <a:defRPr/>
              </a:pPr>
              <a:t>‹#›</a:t>
            </a:fld>
            <a:endParaRPr lang="en-US"/>
          </a:p>
        </p:txBody>
      </p:sp>
    </p:spTree>
  </p:cSld>
  <p:clrMapOvr>
    <a:masterClrMapping/>
  </p:clrMapOvr>
  <p:transition spd="med">
    <p:zoom/>
  </p:transition>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A2205A6A-D326-4EE4-8C38-F1032A91ACCE}"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F1210D7F-1F12-48E5-ACAA-3984015DF722}"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D8728C35-D108-4085-9389-5FB5B2E85E0B}"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7B938CBD-2E1E-475F-8FA2-9AC0A9D2169B}"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93DFA909-EC97-449F-9713-E91300CAAF42}"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FA8355D2-F7F5-49A7-B312-5ACBE581ECE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F18B38B-8BD0-4843-A3E9-957213FBB90A}"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FCBFD5EA-CC07-4FDD-B472-C20805038CC2}"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F4BD8566-C486-4053-9CF7-F8AB570373AC}"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772127E6-ED1C-4247-B6FF-A5609960A971}"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01449DDC-D414-412D-8364-79D4C1A290DF}"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685800" y="2286000"/>
            <a:ext cx="7772400" cy="1143000"/>
          </a:xfrm>
        </p:spPr>
        <p:txBody>
          <a:bodyPr/>
          <a:lstStyle>
            <a:lvl1pPr algn="ctr">
              <a:defRPr/>
            </a:lvl1pPr>
          </a:lstStyle>
          <a:p>
            <a:r>
              <a:rPr lang="en-US"/>
              <a:t>Click to edit Master title style</a:t>
            </a:r>
          </a:p>
        </p:txBody>
      </p:sp>
      <p:sp>
        <p:nvSpPr>
          <p:cNvPr id="27651" name="Rectangle 3"/>
          <p:cNvSpPr>
            <a:spLocks noGrp="1" noChangeArrowheads="1"/>
          </p:cNvSpPr>
          <p:nvPr>
            <p:ph type="subTitle" idx="1"/>
          </p:nvPr>
        </p:nvSpPr>
        <p:spPr>
          <a:xfrm>
            <a:off x="1712913" y="3886200"/>
            <a:ext cx="5715000" cy="1676400"/>
          </a:xfrm>
        </p:spPr>
        <p:txBody>
          <a:bodyPr/>
          <a:lstStyle>
            <a:lvl1pPr marL="0" indent="0" algn="ctr">
              <a:buFontTx/>
              <a:buNone/>
              <a:defRPr sz="2800"/>
            </a:lvl1pPr>
          </a:lstStyle>
          <a:p>
            <a:r>
              <a:rPr lang="en-US"/>
              <a:t>Click to edit Master subtitle style</a:t>
            </a:r>
          </a:p>
        </p:txBody>
      </p:sp>
      <p:sp>
        <p:nvSpPr>
          <p:cNvPr id="4" name="Rectangle 4"/>
          <p:cNvSpPr>
            <a:spLocks noGrp="1" noChangeArrowheads="1"/>
          </p:cNvSpPr>
          <p:nvPr>
            <p:ph type="dt" sz="half" idx="10"/>
          </p:nvPr>
        </p:nvSpPr>
        <p:spPr>
          <a:effectLst>
            <a:outerShdw blurRad="25400" dist="12700" dir="2700000" algn="ctr" rotWithShape="0">
              <a:srgbClr val="000000">
                <a:alpha val="99962"/>
              </a:srgbClr>
            </a:outerShdw>
          </a:effectLst>
        </p:spPr>
        <p:txBody>
          <a:bodyPr/>
          <a:lstStyle>
            <a:lvl1pPr>
              <a:defRPr/>
            </a:lvl1pPr>
          </a:lstStyle>
          <a:p>
            <a:pPr>
              <a:defRPr/>
            </a:pPr>
            <a:endParaRPr lang="en-US"/>
          </a:p>
        </p:txBody>
      </p:sp>
      <p:sp>
        <p:nvSpPr>
          <p:cNvPr id="5" name="Rectangle 5"/>
          <p:cNvSpPr>
            <a:spLocks noGrp="1" noChangeArrowheads="1"/>
          </p:cNvSpPr>
          <p:nvPr>
            <p:ph type="ftr" sz="quarter" idx="11"/>
          </p:nvPr>
        </p:nvSpPr>
        <p:spPr>
          <a:effectLst>
            <a:outerShdw blurRad="25400" dist="12700" dir="2700000" algn="ctr" rotWithShape="0">
              <a:srgbClr val="000000">
                <a:alpha val="99962"/>
              </a:srgbClr>
            </a:outerShdw>
          </a:effectLst>
        </p:spPr>
        <p:txBody>
          <a:bodyPr/>
          <a:lstStyle>
            <a:lvl1pPr>
              <a:defRPr/>
            </a:lvl1pPr>
          </a:lstStyle>
          <a:p>
            <a:pPr>
              <a:defRPr/>
            </a:pPr>
            <a:endParaRPr lang="en-US"/>
          </a:p>
        </p:txBody>
      </p:sp>
      <p:sp>
        <p:nvSpPr>
          <p:cNvPr id="6" name="Rectangle 6"/>
          <p:cNvSpPr>
            <a:spLocks noGrp="1" noChangeArrowheads="1"/>
          </p:cNvSpPr>
          <p:nvPr>
            <p:ph type="sldNum" sz="quarter" idx="12"/>
          </p:nvPr>
        </p:nvSpPr>
        <p:spPr>
          <a:effectLst>
            <a:outerShdw blurRad="25400" dist="12700" dir="2700000" algn="ctr" rotWithShape="0">
              <a:srgbClr val="000000">
                <a:alpha val="99962"/>
              </a:srgbClr>
            </a:outerShdw>
          </a:effectLst>
        </p:spPr>
        <p:txBody>
          <a:bodyPr/>
          <a:lstStyle>
            <a:lvl1pPr>
              <a:defRPr/>
            </a:lvl1pPr>
          </a:lstStyle>
          <a:p>
            <a:pPr>
              <a:defRPr/>
            </a:pPr>
            <a:fld id="{B16F9A1C-00FC-4143-8F44-C4693562D811}" type="slidenum">
              <a:rPr lang="en-US"/>
              <a:pPr>
                <a:defRPr/>
              </a:pPr>
              <a:t>‹#›</a:t>
            </a:fld>
            <a:endParaRPr lang="en-US"/>
          </a:p>
        </p:txBody>
      </p:sp>
    </p:spTree>
  </p:cSld>
  <p:clrMapOvr>
    <a:masterClrMapping/>
  </p:clrMapOvr>
  <p:transition spd="med">
    <p:zoom/>
  </p:transition>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7636C3A-2E4F-4AFB-BF5F-6C0C9CF83871}"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79F0D3-E3CB-483B-8E74-E9196B1D2F91}"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1336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1336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196D567-4DCC-4B01-A65D-589DEB89F22D}"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B8C3936-EB08-4434-A4C2-F34B3C885C20}"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D8646D3-6BBA-409B-939F-C3637E22F86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288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F30D131-34CE-447A-B48C-F9913AD23D7C}"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A7B9B1B-4EE4-408C-B2CC-4C9D9160C9B8}"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B238FE2-10DB-4937-85FD-6BAC51424DD2}"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63C8B61-5DDC-4B13-B222-5CCCBAC7385D}"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03E69A9-5EF7-47D0-ABED-60A5520B19E4}"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838200"/>
            <a:ext cx="19431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838200"/>
            <a:ext cx="56769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EE605E5-C9EE-4E8A-AE01-0A4B1B5FA6EA}"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3795" name="Rectangle 3"/>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33796" name="Rectangle 4"/>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pPr>
              <a:defRPr/>
            </a:pPr>
            <a:fld id="{DA1DE3A8-65C1-4A5E-95DA-213A0AA9596A}" type="slidenum">
              <a:rPr lang="en-US"/>
              <a:pPr>
                <a:defRPr/>
              </a:pPr>
              <a:t>‹#›</a:t>
            </a:fld>
            <a:endParaRPr lang="en-US"/>
          </a:p>
        </p:txBody>
      </p:sp>
    </p:spTree>
  </p:cSld>
  <p:clrMapOvr>
    <a:masterClrMapping/>
  </p:clrMapOvr>
  <p:transition spd="med">
    <p:zoom/>
  </p:transition>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699CA946-B01D-45A0-A6BE-E5488162C5BB}"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9FB473EA-4DDE-4628-9B95-9A8EA1B42FD9}"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1AC19942-818D-4FA7-B586-AE10FD68B9D8}"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BB22036E-ACEA-4A07-9694-7A62DF5F660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25ADA36-CC99-4C1D-8538-C1F8301D7683}"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05CF7DFD-1DB2-498D-9931-AB248ACDE494}" type="slidenum">
              <a:rPr lang="en-US"/>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7664A510-0ECF-4F82-8967-B18B0CC2A88B}" type="slidenum">
              <a:rPr lang="en-US"/>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8EB6F93E-95A9-4202-995A-BC580F1CB94F}" type="slidenum">
              <a:rPr lang="en-US"/>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91CF38B8-DF4A-4F83-89E3-CC8070B1491B}" type="slidenum">
              <a:rPr lang="en-US"/>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7CAD06A2-8FE1-4C4E-9307-4051F929FD89}" type="slidenum">
              <a:rPr lang="en-US"/>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8A228E2F-A672-4211-BFCE-D01D36CB4CE6}" type="slidenum">
              <a:rPr lang="en-US"/>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35843" name="Rectangle 3"/>
          <p:cNvSpPr>
            <a:spLocks noGrp="1" noChangeArrowheads="1"/>
          </p:cNvSpPr>
          <p:nvPr>
            <p:ph type="subTitle" idx="1"/>
          </p:nvPr>
        </p:nvSpPr>
        <p:spPr>
          <a:xfrm>
            <a:off x="1371600" y="3886200"/>
            <a:ext cx="6400800" cy="1752600"/>
          </a:xfrm>
        </p:spPr>
        <p:txBody>
          <a:bodyPr/>
          <a:lstStyle>
            <a:lvl1pPr marL="0" indent="0" algn="ctr">
              <a:buFont typeface="Wingdings" pitchFamily="127"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381C9A-2F1F-43EE-9829-B97B4938355B}" type="slidenum">
              <a:rPr lang="en-US"/>
              <a:pPr>
                <a:defRPr/>
              </a:pPr>
              <a:t>‹#›</a:t>
            </a:fld>
            <a:endParaRPr lang="en-US"/>
          </a:p>
        </p:txBody>
      </p:sp>
    </p:spTree>
  </p:cSld>
  <p:clrMapOvr>
    <a:masterClrMapping/>
  </p:clrMapOvr>
  <p:transition spd="med">
    <p:zoom/>
  </p:transition>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3BE893-666A-42F0-A4FF-7D7785CC9760}" type="slidenum">
              <a:rPr lang="en-US"/>
              <a:pPr>
                <a:defRPr/>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816782-A4DD-45EA-A950-67DBDB539AF5}" type="slidenum">
              <a:rPr lang="en-US"/>
              <a:pPr>
                <a:defRPr/>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2912068-E826-4810-95B3-C5AB96F3137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443D165-F9C8-45AA-A648-D636435B1E47}"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31B081B-7B96-40C3-80B7-BD4F6C70A9D8}" type="slidenum">
              <a:rPr lang="en-US"/>
              <a:pPr>
                <a:defRPr/>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F996BB6-12BA-49E4-8EB9-D8015FE72D40}" type="slidenum">
              <a:rPr lang="en-US"/>
              <a:pPr>
                <a:defRPr/>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6CB8A09-4B29-489A-86F0-93DFFDDEBC27}" type="slidenum">
              <a:rPr lang="en-US"/>
              <a:pPr>
                <a:defRPr/>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6085B14-FA9C-445E-A558-612BEC298107}" type="slidenum">
              <a:rPr lang="en-US"/>
              <a:pPr>
                <a:defRPr/>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7508F57-B21F-4521-B7F7-78E46961CBBB}" type="slidenum">
              <a:rPr lang="en-US"/>
              <a:pPr>
                <a:defRPr/>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FBA39FD-4DEC-40D6-B973-47C090C87054}" type="slidenum">
              <a:rPr lang="en-US"/>
              <a:pPr>
                <a:defRPr/>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431FD79-AB56-44D6-B97E-04D33C2F5C89}" type="slidenum">
              <a:rPr lang="en-US"/>
              <a:pPr>
                <a:defRPr/>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1066800" y="2995613"/>
            <a:ext cx="8077200" cy="3862387"/>
          </a:xfrm>
          <a:prstGeom prst="rect">
            <a:avLst/>
          </a:prstGeom>
          <a:gradFill rotWithShape="0">
            <a:gsLst>
              <a:gs pos="0">
                <a:schemeClr val="accent1">
                  <a:gamma/>
                  <a:shade val="24706"/>
                  <a:invGamma/>
                </a:schemeClr>
              </a:gs>
              <a:gs pos="100000">
                <a:schemeClr val="accent1"/>
              </a:gs>
            </a:gsLst>
            <a:lin ang="0" scaled="1"/>
          </a:gradFill>
          <a:ln w="9525">
            <a:noFill/>
            <a:miter lim="800000"/>
            <a:headEnd/>
            <a:tailEnd/>
          </a:ln>
          <a:effectLst/>
        </p:spPr>
        <p:txBody>
          <a:bodyPr wrap="none" anchor="ctr">
            <a:prstTxWarp prst="textNoShape">
              <a:avLst/>
            </a:prstTxWarp>
          </a:bodyPr>
          <a:lstStyle/>
          <a:p>
            <a:pPr eaLnBrk="0" hangingPunct="0">
              <a:defRPr/>
            </a:pPr>
            <a:endParaRPr lang="en-US">
              <a:latin typeface="Arial" pitchFamily="127" charset="0"/>
              <a:ea typeface="ＭＳ Ｐゴシック" pitchFamily="127" charset="-128"/>
              <a:cs typeface="ＭＳ Ｐゴシック" pitchFamily="127" charset="-128"/>
            </a:endParaRPr>
          </a:p>
        </p:txBody>
      </p:sp>
      <p:sp>
        <p:nvSpPr>
          <p:cNvPr id="5" name="Rectangle 3"/>
          <p:cNvSpPr>
            <a:spLocks noChangeArrowheads="1"/>
          </p:cNvSpPr>
          <p:nvPr/>
        </p:nvSpPr>
        <p:spPr bwMode="auto">
          <a:xfrm>
            <a:off x="0" y="2995613"/>
            <a:ext cx="1066800" cy="3862387"/>
          </a:xfrm>
          <a:prstGeom prst="rect">
            <a:avLst/>
          </a:prstGeom>
          <a:gradFill rotWithShape="0">
            <a:gsLst>
              <a:gs pos="0">
                <a:schemeClr val="accent1">
                  <a:gamma/>
                  <a:shade val="13333"/>
                  <a:invGamma/>
                </a:schemeClr>
              </a:gs>
              <a:gs pos="100000">
                <a:schemeClr val="accent1"/>
              </a:gs>
            </a:gsLst>
            <a:lin ang="5400000" scaled="1"/>
          </a:gradFill>
          <a:ln w="9525">
            <a:noFill/>
            <a:miter lim="800000"/>
            <a:headEnd/>
            <a:tailEnd/>
          </a:ln>
          <a:effectLst/>
        </p:spPr>
        <p:txBody>
          <a:bodyPr wrap="none" anchor="ctr">
            <a:prstTxWarp prst="textNoShape">
              <a:avLst/>
            </a:prstTxWarp>
          </a:bodyPr>
          <a:lstStyle/>
          <a:p>
            <a:pPr eaLnBrk="0" hangingPunct="0">
              <a:defRPr/>
            </a:pPr>
            <a:endParaRPr lang="en-US">
              <a:latin typeface="Arial" pitchFamily="127" charset="0"/>
              <a:ea typeface="ＭＳ Ｐゴシック" pitchFamily="127" charset="-128"/>
              <a:cs typeface="ＭＳ Ｐゴシック" pitchFamily="127" charset="-128"/>
            </a:endParaRPr>
          </a:p>
        </p:txBody>
      </p:sp>
      <p:grpSp>
        <p:nvGrpSpPr>
          <p:cNvPr id="6" name="Group 7"/>
          <p:cNvGrpSpPr>
            <a:grpSpLocks/>
          </p:cNvGrpSpPr>
          <p:nvPr/>
        </p:nvGrpSpPr>
        <p:grpSpPr bwMode="auto">
          <a:xfrm>
            <a:off x="0" y="1905000"/>
            <a:ext cx="6172200" cy="2438400"/>
            <a:chOff x="0" y="1200"/>
            <a:chExt cx="3888" cy="1536"/>
          </a:xfrm>
        </p:grpSpPr>
        <p:sp>
          <p:nvSpPr>
            <p:cNvPr id="7" name="Oval 8"/>
            <p:cNvSpPr>
              <a:spLocks noChangeArrowheads="1"/>
            </p:cNvSpPr>
            <p:nvPr/>
          </p:nvSpPr>
          <p:spPr bwMode="auto">
            <a:xfrm>
              <a:off x="497" y="1697"/>
              <a:ext cx="361" cy="359"/>
            </a:xfrm>
            <a:prstGeom prst="ellipse">
              <a:avLst/>
            </a:prstGeom>
            <a:gradFill rotWithShape="0">
              <a:gsLst>
                <a:gs pos="0">
                  <a:schemeClr val="accent1"/>
                </a:gs>
                <a:gs pos="100000">
                  <a:schemeClr val="accent1">
                    <a:gamma/>
                    <a:shade val="31373"/>
                    <a:invGamma/>
                  </a:schemeClr>
                </a:gs>
              </a:gsLst>
              <a:path path="shape">
                <a:fillToRect l="50000" t="50000" r="50000" b="50000"/>
              </a:path>
            </a:gradFill>
            <a:ln w="9525">
              <a:noFill/>
              <a:round/>
              <a:headEnd/>
              <a:tailEnd/>
            </a:ln>
            <a:effectLst/>
          </p:spPr>
          <p:txBody>
            <a:bodyPr wrap="none" anchor="ctr">
              <a:prstTxWarp prst="textNoShape">
                <a:avLst/>
              </a:prstTxWarp>
            </a:bodyPr>
            <a:lstStyle/>
            <a:p>
              <a:pPr eaLnBrk="0" hangingPunct="0">
                <a:defRPr/>
              </a:pPr>
              <a:endParaRPr lang="en-US">
                <a:latin typeface="Arial" pitchFamily="127" charset="0"/>
                <a:ea typeface="ＭＳ Ｐゴシック" pitchFamily="127" charset="-128"/>
                <a:cs typeface="ＭＳ Ｐゴシック" pitchFamily="127" charset="-128"/>
              </a:endParaRPr>
            </a:p>
          </p:txBody>
        </p:sp>
        <p:sp>
          <p:nvSpPr>
            <p:cNvPr id="8" name="Oval 9"/>
            <p:cNvSpPr>
              <a:spLocks noChangeArrowheads="1"/>
            </p:cNvSpPr>
            <p:nvPr/>
          </p:nvSpPr>
          <p:spPr bwMode="auto">
            <a:xfrm>
              <a:off x="594" y="1802"/>
              <a:ext cx="164" cy="156"/>
            </a:xfrm>
            <a:prstGeom prst="ellipse">
              <a:avLst/>
            </a:prstGeom>
            <a:gradFill rotWithShape="0">
              <a:gsLst>
                <a:gs pos="0">
                  <a:schemeClr val="accent1">
                    <a:gamma/>
                    <a:tint val="0"/>
                    <a:invGamma/>
                  </a:schemeClr>
                </a:gs>
                <a:gs pos="100000">
                  <a:schemeClr val="accent1"/>
                </a:gs>
              </a:gsLst>
              <a:path path="shape">
                <a:fillToRect l="50000" t="50000" r="50000" b="50000"/>
              </a:path>
            </a:gradFill>
            <a:ln w="9525">
              <a:noFill/>
              <a:round/>
              <a:headEnd/>
              <a:tailEnd/>
            </a:ln>
            <a:effectLst/>
          </p:spPr>
          <p:txBody>
            <a:bodyPr wrap="none" anchor="ctr">
              <a:prstTxWarp prst="textNoShape">
                <a:avLst/>
              </a:prstTxWarp>
            </a:bodyPr>
            <a:lstStyle/>
            <a:p>
              <a:pPr eaLnBrk="0" hangingPunct="0">
                <a:defRPr/>
              </a:pPr>
              <a:endParaRPr lang="en-US">
                <a:latin typeface="Arial" pitchFamily="127" charset="0"/>
                <a:ea typeface="ＭＳ Ｐゴシック" pitchFamily="127" charset="-128"/>
                <a:cs typeface="ＭＳ Ｐゴシック" pitchFamily="127" charset="-128"/>
              </a:endParaRPr>
            </a:p>
          </p:txBody>
        </p:sp>
        <p:sp>
          <p:nvSpPr>
            <p:cNvPr id="9" name="Rectangle 10"/>
            <p:cNvSpPr>
              <a:spLocks noChangeArrowheads="1"/>
            </p:cNvSpPr>
            <p:nvPr/>
          </p:nvSpPr>
          <p:spPr bwMode="auto">
            <a:xfrm>
              <a:off x="0" y="1884"/>
              <a:ext cx="1440" cy="6"/>
            </a:xfrm>
            <a:prstGeom prst="rect">
              <a:avLst/>
            </a:prstGeom>
            <a:gradFill rotWithShape="0">
              <a:gsLst>
                <a:gs pos="0">
                  <a:schemeClr val="bg1"/>
                </a:gs>
                <a:gs pos="50000">
                  <a:schemeClr val="bg1">
                    <a:gamma/>
                    <a:tint val="0"/>
                    <a:invGamma/>
                  </a:schemeClr>
                </a:gs>
                <a:gs pos="100000">
                  <a:schemeClr val="bg1"/>
                </a:gs>
              </a:gsLst>
              <a:lin ang="0" scaled="1"/>
            </a:gradFill>
            <a:ln w="9525">
              <a:noFill/>
              <a:miter lim="800000"/>
              <a:headEnd/>
              <a:tailEnd/>
            </a:ln>
            <a:effectLst/>
          </p:spPr>
          <p:txBody>
            <a:bodyPr wrap="none" anchor="ctr">
              <a:prstTxWarp prst="textNoShape">
                <a:avLst/>
              </a:prstTxWarp>
            </a:bodyPr>
            <a:lstStyle/>
            <a:p>
              <a:pPr eaLnBrk="0" hangingPunct="0">
                <a:defRPr/>
              </a:pPr>
              <a:endParaRPr lang="en-US">
                <a:latin typeface="Arial" pitchFamily="127" charset="0"/>
                <a:ea typeface="ＭＳ Ｐゴシック" pitchFamily="127" charset="-128"/>
                <a:cs typeface="ＭＳ Ｐゴシック" pitchFamily="127" charset="-128"/>
              </a:endParaRPr>
            </a:p>
          </p:txBody>
        </p:sp>
        <p:sp>
          <p:nvSpPr>
            <p:cNvPr id="10" name="Rectangle 11"/>
            <p:cNvSpPr>
              <a:spLocks noChangeArrowheads="1"/>
            </p:cNvSpPr>
            <p:nvPr/>
          </p:nvSpPr>
          <p:spPr bwMode="auto">
            <a:xfrm>
              <a:off x="678" y="1200"/>
              <a:ext cx="6" cy="1536"/>
            </a:xfrm>
            <a:prstGeom prst="rect">
              <a:avLst/>
            </a:prstGeom>
            <a:gradFill rotWithShape="0">
              <a:gsLst>
                <a:gs pos="0">
                  <a:schemeClr val="bg1"/>
                </a:gs>
                <a:gs pos="50000">
                  <a:schemeClr val="bg1">
                    <a:gamma/>
                    <a:tint val="0"/>
                    <a:invGamma/>
                  </a:schemeClr>
                </a:gs>
                <a:gs pos="100000">
                  <a:schemeClr val="bg1"/>
                </a:gs>
              </a:gsLst>
              <a:lin ang="5400000" scaled="1"/>
            </a:gradFill>
            <a:ln w="9525">
              <a:noFill/>
              <a:miter lim="800000"/>
              <a:headEnd/>
              <a:tailEnd/>
            </a:ln>
            <a:effectLst/>
          </p:spPr>
          <p:txBody>
            <a:bodyPr wrap="none" anchor="ctr">
              <a:prstTxWarp prst="textNoShape">
                <a:avLst/>
              </a:prstTxWarp>
            </a:bodyPr>
            <a:lstStyle/>
            <a:p>
              <a:pPr eaLnBrk="0" hangingPunct="0">
                <a:defRPr/>
              </a:pPr>
              <a:endParaRPr lang="en-US">
                <a:latin typeface="Arial" pitchFamily="127" charset="0"/>
                <a:ea typeface="ＭＳ Ｐゴシック" pitchFamily="127" charset="-128"/>
                <a:cs typeface="ＭＳ Ｐゴシック" pitchFamily="127" charset="-128"/>
              </a:endParaRPr>
            </a:p>
          </p:txBody>
        </p:sp>
        <p:sp>
          <p:nvSpPr>
            <p:cNvPr id="11" name="Rectangle 12"/>
            <p:cNvSpPr>
              <a:spLocks noChangeArrowheads="1"/>
            </p:cNvSpPr>
            <p:nvPr/>
          </p:nvSpPr>
          <p:spPr bwMode="auto">
            <a:xfrm>
              <a:off x="721" y="1884"/>
              <a:ext cx="3167" cy="6"/>
            </a:xfrm>
            <a:prstGeom prst="rect">
              <a:avLst/>
            </a:prstGeom>
            <a:gradFill rotWithShape="0">
              <a:gsLst>
                <a:gs pos="0">
                  <a:schemeClr val="bg1">
                    <a:gamma/>
                    <a:tint val="0"/>
                    <a:invGamma/>
                  </a:schemeClr>
                </a:gs>
                <a:gs pos="100000">
                  <a:schemeClr val="bg1"/>
                </a:gs>
              </a:gsLst>
              <a:lin ang="0" scaled="1"/>
            </a:gradFill>
            <a:ln w="9525">
              <a:noFill/>
              <a:miter lim="800000"/>
              <a:headEnd/>
              <a:tailEnd/>
            </a:ln>
            <a:effectLst/>
          </p:spPr>
          <p:txBody>
            <a:bodyPr wrap="none" anchor="ctr">
              <a:prstTxWarp prst="textNoShape">
                <a:avLst/>
              </a:prstTxWarp>
            </a:bodyPr>
            <a:lstStyle/>
            <a:p>
              <a:pPr eaLnBrk="0" hangingPunct="0">
                <a:defRPr/>
              </a:pPr>
              <a:endParaRPr lang="en-US">
                <a:latin typeface="Arial" pitchFamily="127" charset="0"/>
                <a:ea typeface="ＭＳ Ｐゴシック" pitchFamily="127" charset="-128"/>
                <a:cs typeface="ＭＳ Ｐゴシック" pitchFamily="127" charset="-128"/>
              </a:endParaRPr>
            </a:p>
          </p:txBody>
        </p:sp>
      </p:grpSp>
      <p:sp>
        <p:nvSpPr>
          <p:cNvPr id="37901" name="Rectangle 13"/>
          <p:cNvSpPr>
            <a:spLocks noGrp="1" noChangeArrowheads="1"/>
          </p:cNvSpPr>
          <p:nvPr>
            <p:ph type="subTitle" idx="1"/>
          </p:nvPr>
        </p:nvSpPr>
        <p:spPr>
          <a:xfrm>
            <a:off x="1371600" y="3886200"/>
            <a:ext cx="6400800" cy="1752600"/>
          </a:xfrm>
        </p:spPr>
        <p:txBody>
          <a:bodyPr/>
          <a:lstStyle>
            <a:lvl1pPr marL="0" indent="0" algn="ctr">
              <a:buFont typeface="Times" pitchFamily="127" charset="0"/>
              <a:buNone/>
              <a:defRPr/>
            </a:lvl1pPr>
          </a:lstStyle>
          <a:p>
            <a:r>
              <a:rPr lang="en-US"/>
              <a:t>Click to edit Master subtitle style</a:t>
            </a:r>
          </a:p>
        </p:txBody>
      </p:sp>
      <p:sp>
        <p:nvSpPr>
          <p:cNvPr id="37902" name="Rectangle 14"/>
          <p:cNvSpPr>
            <a:spLocks noGrp="1" noChangeArrowheads="1"/>
          </p:cNvSpPr>
          <p:nvPr>
            <p:ph type="ctrTitle"/>
          </p:nvPr>
        </p:nvSpPr>
        <p:spPr>
          <a:xfrm>
            <a:off x="609600" y="990600"/>
            <a:ext cx="8229600" cy="1143000"/>
          </a:xfrm>
        </p:spPr>
        <p:txBody>
          <a:bodyPr/>
          <a:lstStyle>
            <a:lvl1pPr>
              <a:defRPr/>
            </a:lvl1pPr>
          </a:lstStyle>
          <a:p>
            <a:r>
              <a:rPr lang="en-US"/>
              <a:t>Click to edit Master title style</a:t>
            </a:r>
          </a:p>
        </p:txBody>
      </p:sp>
      <p:sp>
        <p:nvSpPr>
          <p:cNvPr id="12"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13"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14"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79D1F457-A8B0-456C-B329-F2668FDBE3CF}" type="slidenum">
              <a:rPr lang="en-US"/>
              <a:pPr>
                <a:defRPr/>
              </a:pPr>
              <a:t>‹#›</a:t>
            </a:fld>
            <a:endParaRPr lang="en-US"/>
          </a:p>
        </p:txBody>
      </p:sp>
    </p:spTree>
  </p:cSld>
  <p:clrMapOvr>
    <a:masterClrMapping/>
  </p:clrMapOvr>
  <p:transition spd="med">
    <p:zoom/>
  </p:transition>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601AB7-ECE6-4805-837A-E04C0ED02A65}" type="slidenum">
              <a:rPr lang="en-US"/>
              <a:pPr>
                <a:defRPr/>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2B8FD1-2DEE-4855-A0D4-476FE4F2226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7310752-21CB-46C4-AB37-6405C0DF53EB}"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16764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81600" y="16764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8BCD507-C365-4C66-80C1-31DB3F094002}" type="slidenum">
              <a:rPr lang="en-US"/>
              <a:pPr>
                <a:defRPr/>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979D752-8518-4A86-905D-F4B5403ED8D0}" type="slidenum">
              <a:rPr lang="en-US"/>
              <a:pPr>
                <a:defRPr/>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AE733FF-E1AE-43F5-96B9-27BBCA4B7DD9}" type="slidenum">
              <a:rPr lang="en-US"/>
              <a:pPr>
                <a:defRPr/>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9A3772C-4207-4D22-B33F-46F455690F89}" type="slidenum">
              <a:rPr lang="en-US"/>
              <a:pPr>
                <a:defRPr/>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86A35E-3E0A-4C2F-A2C0-1B4E5EE1ED8A}" type="slidenum">
              <a:rPr lang="en-US"/>
              <a:pPr>
                <a:defRPr/>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36C568-1BA6-4AA9-8476-21A4F3222680}" type="slidenum">
              <a:rPr lang="en-US"/>
              <a:pPr>
                <a:defRPr/>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69C35E4-494E-4231-92AE-9E2D183901B2}" type="slidenum">
              <a:rPr lang="en-US"/>
              <a:pPr>
                <a:defRPr/>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8950" y="152400"/>
            <a:ext cx="22288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 y="152400"/>
            <a:ext cx="65341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A6D1214-2F17-43B4-9086-710251C2305C}" type="slidenum">
              <a:rPr lang="en-US"/>
              <a:pPr>
                <a:defRPr/>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9939" name="Rectangle 3"/>
          <p:cNvSpPr>
            <a:spLocks noGrp="1" noChangeArrowheads="1"/>
          </p:cNvSpPr>
          <p:nvPr>
            <p:ph type="ctrTitle"/>
          </p:nvPr>
        </p:nvSpPr>
        <p:spPr>
          <a:xfrm>
            <a:off x="685800" y="1066800"/>
            <a:ext cx="7772400" cy="1143000"/>
          </a:xfrm>
        </p:spPr>
        <p:txBody>
          <a:bodyPr/>
          <a:lstStyle>
            <a:lvl1pPr algn="ctr">
              <a:defRPr b="1"/>
            </a:lvl1pPr>
          </a:lstStyle>
          <a:p>
            <a:r>
              <a:rPr lang="en-US"/>
              <a:t>Click to edit Master title style</a:t>
            </a:r>
          </a:p>
        </p:txBody>
      </p:sp>
      <p:sp>
        <p:nvSpPr>
          <p:cNvPr id="39940" name="Rectangle 4"/>
          <p:cNvSpPr>
            <a:spLocks noGrp="1" noChangeArrowheads="1"/>
          </p:cNvSpPr>
          <p:nvPr>
            <p:ph type="subTitle" idx="1"/>
          </p:nvPr>
        </p:nvSpPr>
        <p:spPr>
          <a:xfrm>
            <a:off x="1371600" y="32004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dt" sz="half" idx="10"/>
          </p:nvPr>
        </p:nvSpPr>
        <p:spPr>
          <a:xfrm>
            <a:off x="838200" y="6248400"/>
            <a:ext cx="1905000" cy="457200"/>
          </a:xfrm>
        </p:spPr>
        <p:txBody>
          <a:bodyPr/>
          <a:lstStyle>
            <a:lvl1pPr>
              <a:defRPr/>
            </a:lvl1pPr>
          </a:lstStyle>
          <a:p>
            <a:pPr>
              <a:defRPr/>
            </a:pPr>
            <a:endParaRPr lang="en-US"/>
          </a:p>
        </p:txBody>
      </p:sp>
      <p:sp>
        <p:nvSpPr>
          <p:cNvPr id="6" name="Rectangle 6"/>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7" name="Rectangle 7"/>
          <p:cNvSpPr>
            <a:spLocks noGrp="1" noChangeArrowheads="1"/>
          </p:cNvSpPr>
          <p:nvPr>
            <p:ph type="sldNum" sz="quarter" idx="12"/>
          </p:nvPr>
        </p:nvSpPr>
        <p:spPr>
          <a:xfrm>
            <a:off x="6400800" y="6248400"/>
            <a:ext cx="1905000" cy="457200"/>
          </a:xfrm>
        </p:spPr>
        <p:txBody>
          <a:bodyPr/>
          <a:lstStyle>
            <a:lvl1pPr>
              <a:defRPr/>
            </a:lvl1pPr>
          </a:lstStyle>
          <a:p>
            <a:pPr>
              <a:defRPr/>
            </a:pPr>
            <a:fld id="{5BEFB848-CE3A-4939-8815-58A37EBC0980}" type="slidenum">
              <a:rPr lang="en-US"/>
              <a:pPr>
                <a:defRPr/>
              </a:pPr>
              <a:t>‹#›</a:t>
            </a:fld>
            <a:endParaRPr lang="en-US"/>
          </a:p>
        </p:txBody>
      </p:sp>
    </p:spTree>
  </p:cSld>
  <p:clrMapOvr>
    <a:masterClrMapping/>
  </p:clrMapOvr>
  <p:transition spd="med">
    <p:zoom/>
  </p:transition>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1C4E0BF8-85AC-4D51-95C6-43D9331E885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273B66-904D-4D9B-9D8E-AFE3B477A485}"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FC740F12-9CA5-4A05-972A-1203D17F944C}" type="slidenum">
              <a:rPr lang="en-US"/>
              <a:pPr>
                <a:defRPr/>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3000" y="1752600"/>
            <a:ext cx="37719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67300" y="1752600"/>
            <a:ext cx="37719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39F3CD4F-9840-42EE-9FB0-8537F89669A6}" type="slidenum">
              <a:rPr lang="en-US"/>
              <a:pPr>
                <a:defRPr/>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023219B2-480D-4B38-AC48-BD23B8B3FA76}" type="slidenum">
              <a:rPr lang="en-US"/>
              <a:pPr>
                <a:defRPr/>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1C3FFE8A-A483-4AD5-8528-34369CC0A310}" type="slidenum">
              <a:rPr lang="en-US"/>
              <a:pPr>
                <a:defRPr/>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FFF79A91-E92D-4619-BE01-EB3C3241B7D8}" type="slidenum">
              <a:rPr lang="en-US"/>
              <a:pPr>
                <a:defRPr/>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4BEFE2B3-89FE-40D6-81DA-182F5FF7F1EF}" type="slidenum">
              <a:rPr lang="en-US"/>
              <a:pPr>
                <a:defRPr/>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D26B66DA-7DEA-451F-B810-17147524452F}" type="slidenum">
              <a:rPr lang="en-US"/>
              <a:pPr>
                <a:defRPr/>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417BD649-939E-40C0-B90D-EECCF352689E}" type="slidenum">
              <a:rPr lang="en-US"/>
              <a:pPr>
                <a:defRPr/>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457200"/>
            <a:ext cx="192405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457200"/>
            <a:ext cx="561975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13AA385D-03E0-4DC0-AD96-FFAD7B122143}" type="slidenum">
              <a:rPr lang="en-US"/>
              <a:pPr>
                <a:defRPr/>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0" y="0"/>
            <a:ext cx="9145588" cy="6859588"/>
          </a:xfrm>
          <a:prstGeom prst="rect">
            <a:avLst/>
          </a:prstGeom>
          <a:noFill/>
          <a:ln w="9525">
            <a:noFill/>
            <a:miter lim="800000"/>
            <a:headEnd/>
            <a:tailEnd/>
          </a:ln>
        </p:spPr>
      </p:pic>
      <p:sp>
        <p:nvSpPr>
          <p:cNvPr id="41987" name="Rectangle 3"/>
          <p:cNvSpPr>
            <a:spLocks noGrp="1" noChangeArrowheads="1"/>
          </p:cNvSpPr>
          <p:nvPr>
            <p:ph type="ctrTitle"/>
          </p:nvPr>
        </p:nvSpPr>
        <p:spPr>
          <a:xfrm>
            <a:off x="914400" y="1676400"/>
            <a:ext cx="7315200" cy="1143000"/>
          </a:xfrm>
        </p:spPr>
        <p:txBody>
          <a:bodyPr/>
          <a:lstStyle>
            <a:lvl1pPr>
              <a:defRPr>
                <a:solidFill>
                  <a:schemeClr val="tx2"/>
                </a:solidFill>
              </a:defRPr>
            </a:lvl1pPr>
          </a:lstStyle>
          <a:p>
            <a:r>
              <a:rPr lang="en-US"/>
              <a:t>Click to edit Master title style</a:t>
            </a:r>
          </a:p>
        </p:txBody>
      </p:sp>
      <p:sp>
        <p:nvSpPr>
          <p:cNvPr id="41988" name="Rectangle 4"/>
          <p:cNvSpPr>
            <a:spLocks noGrp="1" noChangeArrowheads="1"/>
          </p:cNvSpPr>
          <p:nvPr>
            <p:ph type="subTitle" idx="1"/>
          </p:nvPr>
        </p:nvSpPr>
        <p:spPr>
          <a:xfrm>
            <a:off x="914400" y="2971800"/>
            <a:ext cx="7315200" cy="1752600"/>
          </a:xfrm>
          <a:ln>
            <a:noFill/>
          </a:ln>
        </p:spPr>
        <p:txBody>
          <a:bodyPr/>
          <a:lstStyle>
            <a:lvl1pPr marL="0" indent="0" algn="ctr">
              <a:buFontTx/>
              <a:buNone/>
              <a:defRPr>
                <a:solidFill>
                  <a:schemeClr val="tx2"/>
                </a:solidFill>
              </a:defRPr>
            </a:lvl1pPr>
          </a:lstStyle>
          <a:p>
            <a:r>
              <a:rPr lang="en-US"/>
              <a:t>Click to edit Master subtitle style</a:t>
            </a:r>
          </a:p>
        </p:txBody>
      </p:sp>
      <p:sp>
        <p:nvSpPr>
          <p:cNvPr id="5" name="Rectangle 5"/>
          <p:cNvSpPr>
            <a:spLocks noGrp="1" noChangeArrowheads="1"/>
          </p:cNvSpPr>
          <p:nvPr>
            <p:ph type="dt" sz="half" idx="10"/>
          </p:nvPr>
        </p:nvSpPr>
        <p:spPr>
          <a:xfrm>
            <a:off x="914400" y="6248400"/>
            <a:ext cx="1676400" cy="457200"/>
          </a:xfrm>
          <a:effectLst/>
        </p:spPr>
        <p:txBody>
          <a:bodyPr/>
          <a:lstStyle>
            <a:lvl1pPr>
              <a:defRPr/>
            </a:lvl1pPr>
          </a:lstStyle>
          <a:p>
            <a:pPr>
              <a:defRPr/>
            </a:pPr>
            <a:endParaRPr lang="en-US"/>
          </a:p>
        </p:txBody>
      </p:sp>
      <p:sp>
        <p:nvSpPr>
          <p:cNvPr id="6" name="Rectangle 6"/>
          <p:cNvSpPr>
            <a:spLocks noGrp="1" noChangeArrowheads="1"/>
          </p:cNvSpPr>
          <p:nvPr>
            <p:ph type="ftr" sz="quarter" idx="11"/>
          </p:nvPr>
        </p:nvSpPr>
        <p:spPr>
          <a:xfrm>
            <a:off x="3124200" y="6248400"/>
            <a:ext cx="2895600" cy="457200"/>
          </a:xfrm>
          <a:effectLst/>
        </p:spPr>
        <p:txBody>
          <a:bodyPr/>
          <a:lstStyle>
            <a:lvl1pPr>
              <a:defRPr/>
            </a:lvl1pPr>
          </a:lstStyle>
          <a:p>
            <a:pPr>
              <a:defRPr/>
            </a:pPr>
            <a:endParaRPr lang="en-US"/>
          </a:p>
        </p:txBody>
      </p:sp>
      <p:sp>
        <p:nvSpPr>
          <p:cNvPr id="7" name="Rectangle 7"/>
          <p:cNvSpPr>
            <a:spLocks noGrp="1" noChangeArrowheads="1"/>
          </p:cNvSpPr>
          <p:nvPr>
            <p:ph type="sldNum" sz="quarter" idx="12"/>
          </p:nvPr>
        </p:nvSpPr>
        <p:spPr>
          <a:xfrm>
            <a:off x="6553200" y="6248400"/>
            <a:ext cx="1676400" cy="457200"/>
          </a:xfrm>
          <a:effectLst/>
        </p:spPr>
        <p:txBody>
          <a:bodyPr/>
          <a:lstStyle>
            <a:lvl1pPr>
              <a:defRPr/>
            </a:lvl1pPr>
          </a:lstStyle>
          <a:p>
            <a:pPr>
              <a:defRPr/>
            </a:pPr>
            <a:fld id="{D59F2BF5-B885-47A2-B122-CD44E5B8D037}" type="slidenum">
              <a:rPr lang="en-US"/>
              <a:pPr>
                <a:defRPr/>
              </a:pPr>
              <a:t>‹#›</a:t>
            </a:fld>
            <a:endParaRPr lang="en-US"/>
          </a:p>
        </p:txBody>
      </p:sp>
    </p:spTree>
  </p:cSld>
  <p:clrMapOvr>
    <a:masterClrMapping/>
  </p:clrMapOvr>
  <p:transition spd="med">
    <p:zoom/>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866576B-B83A-4190-ACDE-A65C782F0255}" type="slidenum">
              <a:rPr lang="en-US"/>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AEA0E5E9-2FA5-4104-B1A4-075BF004922A}" type="slidenum">
              <a:rPr lang="en-US"/>
              <a:pPr>
                <a:defRPr/>
              </a:pPr>
              <a:t>‹#›</a:t>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6599AF18-F2F0-4308-89CB-BD43959E5DFF}" type="slidenum">
              <a:rPr lang="en-US"/>
              <a:pPr>
                <a:defRPr/>
              </a:pPr>
              <a:t>‹#›</a:t>
            </a:fld>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98BD3C54-D64E-47BE-99C1-15ADF36F403F}" type="slidenum">
              <a:rPr lang="en-US"/>
              <a:pPr>
                <a:defRPr/>
              </a:pPr>
              <a:t>‹#›</a:t>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46324CB6-C3A3-48F6-9E9E-0350A313F6C7}" type="slidenum">
              <a:rPr lang="en-US"/>
              <a:pPr>
                <a:defRPr/>
              </a:pPr>
              <a:t>‹#›</a:t>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B184BD90-E255-4487-A45D-308D5B6AACF1}" type="slidenum">
              <a:rPr lang="en-US"/>
              <a:pPr>
                <a:defRPr/>
              </a:pPr>
              <a:t>‹#›</a:t>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8C7006F7-A31E-4D53-96AD-7534D109F717}" type="slidenum">
              <a:rPr lang="en-US"/>
              <a:pPr>
                <a:defRPr/>
              </a:pPr>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A04758B2-06F9-4332-8FA2-40905651A790}" type="slidenum">
              <a:rPr lang="en-US"/>
              <a:pPr>
                <a:defRPr/>
              </a:pPr>
              <a:t>‹#›</a:t>
            </a:fld>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9046F906-2B07-4F8B-A41D-45D3DDA7B6C9}" type="slidenum">
              <a:rPr lang="en-US"/>
              <a:pPr>
                <a:defRPr/>
              </a:pPr>
              <a:t>‹#›</a:t>
            </a:fld>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6A002936-698B-4611-8072-B3BB6979014E}" type="slidenum">
              <a:rPr lang="en-US"/>
              <a:pPr>
                <a:defRPr/>
              </a:pPr>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F8444CF9-E5B4-4366-9FCC-61D5041F1FE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3.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4.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5.jpe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7.png"/><Relationship Id="rId14" Type="http://schemas.openxmlformats.org/officeDocument/2006/relationships/image" Target="../media/image8.pn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3" Type="http://schemas.openxmlformats.org/officeDocument/2006/relationships/image" Target="../media/image10.jpe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3" Type="http://schemas.openxmlformats.org/officeDocument/2006/relationships/image" Target="../media/image11.jpeg"/><Relationship Id="rId14" Type="http://schemas.openxmlformats.org/officeDocument/2006/relationships/image" Target="../media/image12.jpeg"/><Relationship Id="rId15" Type="http://schemas.openxmlformats.org/officeDocument/2006/relationships/image" Target="../media/image13.jpeg"/><Relationship Id="rId16" Type="http://schemas.openxmlformats.org/officeDocument/2006/relationships/image" Target="../media/image14.jpeg"/><Relationship Id="rId17" Type="http://schemas.openxmlformats.org/officeDocument/2006/relationships/image" Target="../media/image15.jpeg"/><Relationship Id="rId18" Type="http://schemas.openxmlformats.org/officeDocument/2006/relationships/image" Target="../media/image16.jpeg"/><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3" Type="http://schemas.openxmlformats.org/officeDocument/2006/relationships/image" Target="../media/image18.jpeg"/><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bwMode="inv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533400"/>
            <a:ext cx="7772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828800"/>
            <a:ext cx="77724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436" name="Rectangle 4"/>
          <p:cNvSpPr>
            <a:spLocks noGrp="1" noChangeArrowheads="1"/>
          </p:cNvSpPr>
          <p:nvPr>
            <p:ph type="dt" sz="half" idx="2"/>
          </p:nvPr>
        </p:nvSpPr>
        <p:spPr bwMode="auto">
          <a:xfrm>
            <a:off x="685800" y="6270625"/>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400">
                <a:latin typeface="Arial" pitchFamily="127" charset="0"/>
                <a:ea typeface="ＭＳ Ｐゴシック" pitchFamily="127" charset="-128"/>
                <a:cs typeface="ＭＳ Ｐゴシック" pitchFamily="127" charset="-128"/>
              </a:defRPr>
            </a:lvl1pPr>
          </a:lstStyle>
          <a:p>
            <a:pPr>
              <a:defRPr/>
            </a:pPr>
            <a:endParaRPr lang="en-US"/>
          </a:p>
        </p:txBody>
      </p:sp>
      <p:sp>
        <p:nvSpPr>
          <p:cNvPr id="18437" name="Rectangle 5"/>
          <p:cNvSpPr>
            <a:spLocks noGrp="1" noChangeArrowheads="1"/>
          </p:cNvSpPr>
          <p:nvPr>
            <p:ph type="ftr" sz="quarter" idx="3"/>
          </p:nvPr>
        </p:nvSpPr>
        <p:spPr bwMode="auto">
          <a:xfrm>
            <a:off x="3124200" y="6270625"/>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0" hangingPunct="0">
              <a:defRPr sz="1400">
                <a:latin typeface="Arial" pitchFamily="127" charset="0"/>
                <a:ea typeface="ＭＳ Ｐゴシック" pitchFamily="127" charset="-128"/>
                <a:cs typeface="ＭＳ Ｐゴシック" pitchFamily="127" charset="-128"/>
              </a:defRPr>
            </a:lvl1pPr>
          </a:lstStyle>
          <a:p>
            <a:pPr>
              <a:defRPr/>
            </a:pPr>
            <a:endParaRPr lang="en-US"/>
          </a:p>
        </p:txBody>
      </p:sp>
      <p:sp>
        <p:nvSpPr>
          <p:cNvPr id="18438" name="Rectangle 6"/>
          <p:cNvSpPr>
            <a:spLocks noGrp="1" noChangeArrowheads="1"/>
          </p:cNvSpPr>
          <p:nvPr>
            <p:ph type="sldNum" sz="quarter" idx="4"/>
          </p:nvPr>
        </p:nvSpPr>
        <p:spPr bwMode="auto">
          <a:xfrm>
            <a:off x="6553200" y="6270625"/>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400">
                <a:latin typeface="Arial" pitchFamily="127" charset="0"/>
                <a:ea typeface="ＭＳ Ｐゴシック" pitchFamily="127" charset="-128"/>
                <a:cs typeface="ＭＳ Ｐゴシック" pitchFamily="127" charset="-128"/>
              </a:defRPr>
            </a:lvl1pPr>
          </a:lstStyle>
          <a:p>
            <a:pPr>
              <a:defRPr/>
            </a:pPr>
            <a:fld id="{DF613D6D-F2F6-4BB9-8188-BB227FBF8322}"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71" r:id="rId1"/>
    <p:sldLayoutId id="2147483689" r:id="rId2"/>
    <p:sldLayoutId id="2147483688" r:id="rId3"/>
    <p:sldLayoutId id="2147483687" r:id="rId4"/>
    <p:sldLayoutId id="2147483686" r:id="rId5"/>
    <p:sldLayoutId id="2147483685" r:id="rId6"/>
    <p:sldLayoutId id="2147483684" r:id="rId7"/>
    <p:sldLayoutId id="2147483683" r:id="rId8"/>
    <p:sldLayoutId id="2147483682" r:id="rId9"/>
    <p:sldLayoutId id="2147483681" r:id="rId10"/>
    <p:sldLayoutId id="2147483680" r:id="rId11"/>
  </p:sldLayoutIdLst>
  <p:transition spd="med">
    <p:zoom/>
  </p:transition>
  <p:txStyles>
    <p:titleStyle>
      <a:lvl1pPr algn="l" rtl="0" eaLnBrk="0" fontAlgn="base" hangingPunct="0">
        <a:lnSpc>
          <a:spcPct val="90000"/>
        </a:lnSpc>
        <a:spcBef>
          <a:spcPct val="0"/>
        </a:spcBef>
        <a:spcAft>
          <a:spcPct val="0"/>
        </a:spcAft>
        <a:defRPr sz="4400">
          <a:solidFill>
            <a:schemeClr val="tx2"/>
          </a:solidFill>
          <a:latin typeface="+mj-lt"/>
          <a:ea typeface="ＭＳ Ｐゴシック" pitchFamily="-72" charset="-128"/>
          <a:cs typeface="ＭＳ Ｐゴシック" pitchFamily="-72" charset="-128"/>
        </a:defRPr>
      </a:lvl1pPr>
      <a:lvl2pPr algn="l" rtl="0" eaLnBrk="0" fontAlgn="base" hangingPunct="0">
        <a:lnSpc>
          <a:spcPct val="90000"/>
        </a:lnSpc>
        <a:spcBef>
          <a:spcPct val="0"/>
        </a:spcBef>
        <a:spcAft>
          <a:spcPct val="0"/>
        </a:spcAft>
        <a:defRPr sz="4400">
          <a:solidFill>
            <a:schemeClr val="tx2"/>
          </a:solidFill>
          <a:latin typeface="Times New Roman" pitchFamily="127" charset="0"/>
          <a:ea typeface="ＭＳ Ｐゴシック" pitchFamily="-72" charset="-128"/>
          <a:cs typeface="ＭＳ Ｐゴシック" pitchFamily="-72" charset="-128"/>
        </a:defRPr>
      </a:lvl2pPr>
      <a:lvl3pPr algn="l" rtl="0" eaLnBrk="0" fontAlgn="base" hangingPunct="0">
        <a:lnSpc>
          <a:spcPct val="90000"/>
        </a:lnSpc>
        <a:spcBef>
          <a:spcPct val="0"/>
        </a:spcBef>
        <a:spcAft>
          <a:spcPct val="0"/>
        </a:spcAft>
        <a:defRPr sz="4400">
          <a:solidFill>
            <a:schemeClr val="tx2"/>
          </a:solidFill>
          <a:latin typeface="Times New Roman" pitchFamily="127" charset="0"/>
          <a:ea typeface="ＭＳ Ｐゴシック" pitchFamily="-72" charset="-128"/>
          <a:cs typeface="ＭＳ Ｐゴシック" pitchFamily="-72" charset="-128"/>
        </a:defRPr>
      </a:lvl3pPr>
      <a:lvl4pPr algn="l" rtl="0" eaLnBrk="0" fontAlgn="base" hangingPunct="0">
        <a:lnSpc>
          <a:spcPct val="90000"/>
        </a:lnSpc>
        <a:spcBef>
          <a:spcPct val="0"/>
        </a:spcBef>
        <a:spcAft>
          <a:spcPct val="0"/>
        </a:spcAft>
        <a:defRPr sz="4400">
          <a:solidFill>
            <a:schemeClr val="tx2"/>
          </a:solidFill>
          <a:latin typeface="Times New Roman" pitchFamily="127" charset="0"/>
          <a:ea typeface="ＭＳ Ｐゴシック" pitchFamily="-72" charset="-128"/>
          <a:cs typeface="ＭＳ Ｐゴシック" pitchFamily="-72" charset="-128"/>
        </a:defRPr>
      </a:lvl4pPr>
      <a:lvl5pPr algn="l" rtl="0" eaLnBrk="0" fontAlgn="base" hangingPunct="0">
        <a:lnSpc>
          <a:spcPct val="90000"/>
        </a:lnSpc>
        <a:spcBef>
          <a:spcPct val="0"/>
        </a:spcBef>
        <a:spcAft>
          <a:spcPct val="0"/>
        </a:spcAft>
        <a:defRPr sz="4400">
          <a:solidFill>
            <a:schemeClr val="tx2"/>
          </a:solidFill>
          <a:latin typeface="Times New Roman" pitchFamily="127" charset="0"/>
          <a:ea typeface="ＭＳ Ｐゴシック" pitchFamily="-72" charset="-128"/>
          <a:cs typeface="ＭＳ Ｐゴシック" pitchFamily="-72" charset="-128"/>
        </a:defRPr>
      </a:lvl5pPr>
      <a:lvl6pPr marL="457200" algn="l" rtl="0" eaLnBrk="0" fontAlgn="base" hangingPunct="0">
        <a:lnSpc>
          <a:spcPct val="90000"/>
        </a:lnSpc>
        <a:spcBef>
          <a:spcPct val="0"/>
        </a:spcBef>
        <a:spcAft>
          <a:spcPct val="0"/>
        </a:spcAft>
        <a:defRPr sz="4400">
          <a:solidFill>
            <a:schemeClr val="tx2"/>
          </a:solidFill>
          <a:latin typeface="Times New Roman" pitchFamily="127" charset="0"/>
        </a:defRPr>
      </a:lvl6pPr>
      <a:lvl7pPr marL="914400" algn="l" rtl="0" eaLnBrk="0" fontAlgn="base" hangingPunct="0">
        <a:lnSpc>
          <a:spcPct val="90000"/>
        </a:lnSpc>
        <a:spcBef>
          <a:spcPct val="0"/>
        </a:spcBef>
        <a:spcAft>
          <a:spcPct val="0"/>
        </a:spcAft>
        <a:defRPr sz="4400">
          <a:solidFill>
            <a:schemeClr val="tx2"/>
          </a:solidFill>
          <a:latin typeface="Times New Roman" pitchFamily="127" charset="0"/>
        </a:defRPr>
      </a:lvl7pPr>
      <a:lvl8pPr marL="1371600" algn="l" rtl="0" eaLnBrk="0" fontAlgn="base" hangingPunct="0">
        <a:lnSpc>
          <a:spcPct val="90000"/>
        </a:lnSpc>
        <a:spcBef>
          <a:spcPct val="0"/>
        </a:spcBef>
        <a:spcAft>
          <a:spcPct val="0"/>
        </a:spcAft>
        <a:defRPr sz="4400">
          <a:solidFill>
            <a:schemeClr val="tx2"/>
          </a:solidFill>
          <a:latin typeface="Times New Roman" pitchFamily="127" charset="0"/>
        </a:defRPr>
      </a:lvl8pPr>
      <a:lvl9pPr marL="1828800" algn="l" rtl="0" eaLnBrk="0" fontAlgn="base" hangingPunct="0">
        <a:lnSpc>
          <a:spcPct val="90000"/>
        </a:lnSpc>
        <a:spcBef>
          <a:spcPct val="0"/>
        </a:spcBef>
        <a:spcAft>
          <a:spcPct val="0"/>
        </a:spcAft>
        <a:defRPr sz="4400">
          <a:solidFill>
            <a:schemeClr val="tx2"/>
          </a:solidFill>
          <a:latin typeface="Times New Roman" pitchFamily="127" charset="0"/>
        </a:defRPr>
      </a:lvl9pPr>
    </p:titleStyle>
    <p:bodyStyle>
      <a:lvl1pPr marL="342900" indent="-342900" algn="l" rtl="0" eaLnBrk="0" fontAlgn="base" hangingPunct="0">
        <a:lnSpc>
          <a:spcPct val="90000"/>
        </a:lnSpc>
        <a:spcBef>
          <a:spcPct val="20000"/>
        </a:spcBef>
        <a:spcAft>
          <a:spcPct val="0"/>
        </a:spcAft>
        <a:buSzPct val="80000"/>
        <a:buFont typeface="Wingdings" pitchFamily="-72" charset="2"/>
        <a:buChar char="l"/>
        <a:defRPr sz="3200">
          <a:solidFill>
            <a:schemeClr val="tx1"/>
          </a:solidFill>
          <a:latin typeface="+mn-lt"/>
          <a:ea typeface="ＭＳ Ｐゴシック" pitchFamily="-72" charset="-128"/>
          <a:cs typeface="ＭＳ Ｐゴシック" pitchFamily="-72" charset="-128"/>
        </a:defRPr>
      </a:lvl1pPr>
      <a:lvl2pPr marL="742950" indent="-285750" algn="l" rtl="0" eaLnBrk="0" fontAlgn="base" hangingPunct="0">
        <a:lnSpc>
          <a:spcPct val="90000"/>
        </a:lnSpc>
        <a:spcBef>
          <a:spcPct val="20000"/>
        </a:spcBef>
        <a:spcAft>
          <a:spcPct val="0"/>
        </a:spcAft>
        <a:buSzPct val="80000"/>
        <a:buFont typeface="Wingdings" pitchFamily="-72" charset="2"/>
        <a:buChar char="n"/>
        <a:defRPr sz="2800">
          <a:solidFill>
            <a:schemeClr val="tx1"/>
          </a:solidFill>
          <a:latin typeface="+mn-lt"/>
          <a:ea typeface="ＭＳ Ｐゴシック" pitchFamily="127" charset="-128"/>
        </a:defRPr>
      </a:lvl2pPr>
      <a:lvl3pPr marL="1143000" indent="-228600" algn="l" rtl="0" eaLnBrk="0" fontAlgn="base" hangingPunct="0">
        <a:lnSpc>
          <a:spcPct val="90000"/>
        </a:lnSpc>
        <a:spcBef>
          <a:spcPct val="20000"/>
        </a:spcBef>
        <a:spcAft>
          <a:spcPct val="0"/>
        </a:spcAft>
        <a:buSzPct val="80000"/>
        <a:buFont typeface="Wingdings" pitchFamily="-72" charset="2"/>
        <a:buChar char="l"/>
        <a:defRPr sz="2400">
          <a:solidFill>
            <a:schemeClr val="tx1"/>
          </a:solidFill>
          <a:latin typeface="+mn-lt"/>
          <a:ea typeface="ＭＳ Ｐゴシック" pitchFamily="127" charset="-128"/>
        </a:defRPr>
      </a:lvl3pPr>
      <a:lvl4pPr marL="1600200" indent="-228600" algn="l" rtl="0" eaLnBrk="0" fontAlgn="base" hangingPunct="0">
        <a:lnSpc>
          <a:spcPct val="90000"/>
        </a:lnSpc>
        <a:spcBef>
          <a:spcPct val="20000"/>
        </a:spcBef>
        <a:spcAft>
          <a:spcPct val="0"/>
        </a:spcAft>
        <a:buSzPct val="80000"/>
        <a:buFont typeface="Wingdings" pitchFamily="-72" charset="2"/>
        <a:buChar char="n"/>
        <a:defRPr sz="2000">
          <a:solidFill>
            <a:schemeClr val="tx1"/>
          </a:solidFill>
          <a:latin typeface="+mn-lt"/>
          <a:ea typeface="ＭＳ Ｐゴシック" pitchFamily="127" charset="-128"/>
        </a:defRPr>
      </a:lvl4pPr>
      <a:lvl5pPr marL="2057400" indent="-228600" algn="l" rtl="0" eaLnBrk="0" fontAlgn="base" hangingPunct="0">
        <a:lnSpc>
          <a:spcPct val="90000"/>
        </a:lnSpc>
        <a:spcBef>
          <a:spcPct val="20000"/>
        </a:spcBef>
        <a:spcAft>
          <a:spcPct val="0"/>
        </a:spcAft>
        <a:buSzPct val="80000"/>
        <a:buFont typeface="Wingdings" pitchFamily="-72" charset="2"/>
        <a:buChar char="l"/>
        <a:defRPr sz="2000">
          <a:solidFill>
            <a:schemeClr val="tx1"/>
          </a:solidFill>
          <a:latin typeface="+mn-lt"/>
          <a:ea typeface="ＭＳ Ｐゴシック" pitchFamily="127" charset="-128"/>
        </a:defRPr>
      </a:lvl5pPr>
      <a:lvl6pPr marL="2514600" indent="-228600" algn="l" rtl="0" eaLnBrk="0" fontAlgn="base" hangingPunct="0">
        <a:lnSpc>
          <a:spcPct val="90000"/>
        </a:lnSpc>
        <a:spcBef>
          <a:spcPct val="20000"/>
        </a:spcBef>
        <a:spcAft>
          <a:spcPct val="0"/>
        </a:spcAft>
        <a:buSzPct val="80000"/>
        <a:buFont typeface="Wingdings" pitchFamily="127" charset="2"/>
        <a:buChar char="l"/>
        <a:defRPr sz="2000">
          <a:solidFill>
            <a:schemeClr val="tx1"/>
          </a:solidFill>
          <a:latin typeface="+mn-lt"/>
          <a:ea typeface="ＭＳ Ｐゴシック" pitchFamily="127" charset="-128"/>
        </a:defRPr>
      </a:lvl6pPr>
      <a:lvl7pPr marL="2971800" indent="-228600" algn="l" rtl="0" eaLnBrk="0" fontAlgn="base" hangingPunct="0">
        <a:lnSpc>
          <a:spcPct val="90000"/>
        </a:lnSpc>
        <a:spcBef>
          <a:spcPct val="20000"/>
        </a:spcBef>
        <a:spcAft>
          <a:spcPct val="0"/>
        </a:spcAft>
        <a:buSzPct val="80000"/>
        <a:buFont typeface="Wingdings" pitchFamily="127" charset="2"/>
        <a:buChar char="l"/>
        <a:defRPr sz="2000">
          <a:solidFill>
            <a:schemeClr val="tx1"/>
          </a:solidFill>
          <a:latin typeface="+mn-lt"/>
          <a:ea typeface="ＭＳ Ｐゴシック" pitchFamily="127" charset="-128"/>
        </a:defRPr>
      </a:lvl7pPr>
      <a:lvl8pPr marL="3429000" indent="-228600" algn="l" rtl="0" eaLnBrk="0" fontAlgn="base" hangingPunct="0">
        <a:lnSpc>
          <a:spcPct val="90000"/>
        </a:lnSpc>
        <a:spcBef>
          <a:spcPct val="20000"/>
        </a:spcBef>
        <a:spcAft>
          <a:spcPct val="0"/>
        </a:spcAft>
        <a:buSzPct val="80000"/>
        <a:buFont typeface="Wingdings" pitchFamily="127" charset="2"/>
        <a:buChar char="l"/>
        <a:defRPr sz="2000">
          <a:solidFill>
            <a:schemeClr val="tx1"/>
          </a:solidFill>
          <a:latin typeface="+mn-lt"/>
          <a:ea typeface="ＭＳ Ｐゴシック" pitchFamily="127" charset="-128"/>
        </a:defRPr>
      </a:lvl8pPr>
      <a:lvl9pPr marL="3886200" indent="-228600" algn="l" rtl="0" eaLnBrk="0" fontAlgn="base" hangingPunct="0">
        <a:lnSpc>
          <a:spcPct val="90000"/>
        </a:lnSpc>
        <a:spcBef>
          <a:spcPct val="20000"/>
        </a:spcBef>
        <a:spcAft>
          <a:spcPct val="0"/>
        </a:spcAft>
        <a:buSzPct val="80000"/>
        <a:buFont typeface="Wingdings" pitchFamily="127" charset="2"/>
        <a:buChar char="l"/>
        <a:defRPr sz="2000">
          <a:solidFill>
            <a:schemeClr val="tx1"/>
          </a:solidFill>
          <a:latin typeface="+mn-lt"/>
          <a:ea typeface="ＭＳ Ｐゴシック" pitchFamily="12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bwMode="auto">
          <a:xfrm>
            <a:off x="301625" y="228600"/>
            <a:ext cx="8510588" cy="1325563"/>
          </a:xfrm>
          <a:prstGeom prst="rect">
            <a:avLst/>
          </a:prstGeom>
          <a:noFill/>
          <a:ln w="9525">
            <a:noFill/>
            <a:miter lim="800000"/>
            <a:headEnd/>
            <a:tailEnd/>
          </a:ln>
          <a:effectLst>
            <a:outerShdw blurRad="50800" dist="25399" dir="2700000" algn="ctr" rotWithShape="0">
              <a:srgbClr val="000000">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483" name="Rectangle 3"/>
          <p:cNvSpPr>
            <a:spLocks noGrp="1" noRot="1" noChangeArrowheads="1"/>
          </p:cNvSpPr>
          <p:nvPr>
            <p:ph type="body" idx="1"/>
          </p:nvPr>
        </p:nvSpPr>
        <p:spPr bwMode="auto">
          <a:xfrm>
            <a:off x="301625" y="1676400"/>
            <a:ext cx="8540750" cy="4422775"/>
          </a:xfrm>
          <a:prstGeom prst="rect">
            <a:avLst/>
          </a:prstGeom>
          <a:noFill/>
          <a:ln w="9525">
            <a:noFill/>
            <a:miter lim="800000"/>
            <a:headEnd/>
            <a:tailEnd/>
          </a:ln>
          <a:effectLst>
            <a:outerShdw blurRad="45720" dist="12700" dir="2700000" algn="ctr" rotWithShape="0">
              <a:srgbClr val="000000">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484" name="Rectangle 4"/>
          <p:cNvSpPr>
            <a:spLocks noGrp="1" noChangeArrowheads="1"/>
          </p:cNvSpPr>
          <p:nvPr>
            <p:ph type="dt" sz="half" idx="2"/>
          </p:nvPr>
        </p:nvSpPr>
        <p:spPr bwMode="auto">
          <a:xfrm>
            <a:off x="304800" y="6245225"/>
            <a:ext cx="2286000" cy="476250"/>
          </a:xfrm>
          <a:prstGeom prst="rect">
            <a:avLst/>
          </a:prstGeom>
          <a:noFill/>
          <a:ln w="9525">
            <a:noFill/>
            <a:miter lim="800000"/>
            <a:headEnd/>
            <a:tailEnd/>
          </a:ln>
          <a:effectLst>
            <a:outerShdw blurRad="50800" dist="12700" dir="2700000" algn="ctr" rotWithShape="0">
              <a:srgbClr val="000000">
                <a:alpha val="75000"/>
              </a:srgbClr>
            </a:outerShdw>
          </a:effectLst>
        </p:spPr>
        <p:txBody>
          <a:bodyPr vert="horz" wrap="square" lIns="91440" tIns="45720" rIns="91440" bIns="45720" numCol="1" anchor="b" anchorCtr="0" compatLnSpc="1">
            <a:prstTxWarp prst="textNoShape">
              <a:avLst/>
            </a:prstTxWarp>
          </a:bodyPr>
          <a:lstStyle>
            <a:lvl1pPr eaLnBrk="1" hangingPunct="1">
              <a:defRPr sz="1400">
                <a:latin typeface="Arial" pitchFamily="127" charset="0"/>
                <a:ea typeface="ＭＳ Ｐゴシック" pitchFamily="127" charset="-128"/>
                <a:cs typeface="ＭＳ Ｐゴシック" pitchFamily="127" charset="-128"/>
              </a:defRPr>
            </a:lvl1pPr>
          </a:lstStyle>
          <a:p>
            <a:pPr>
              <a:defRPr/>
            </a:pPr>
            <a:endParaRPr lang="en-US"/>
          </a:p>
        </p:txBody>
      </p:sp>
      <p:sp>
        <p:nvSpPr>
          <p:cNvPr id="2048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a:outerShdw blurRad="50800" dist="12700" dir="2700000" algn="ctr" rotWithShape="0">
              <a:srgbClr val="000000">
                <a:alpha val="75000"/>
              </a:srgbClr>
            </a:outerShdw>
          </a:effectLst>
        </p:spPr>
        <p:txBody>
          <a:bodyPr vert="horz" wrap="square" lIns="91440" tIns="45720" rIns="91440" bIns="45720" numCol="1" anchor="b" anchorCtr="0" compatLnSpc="1">
            <a:prstTxWarp prst="textNoShape">
              <a:avLst/>
            </a:prstTxWarp>
          </a:bodyPr>
          <a:lstStyle>
            <a:lvl1pPr algn="ctr" eaLnBrk="1" hangingPunct="1">
              <a:defRPr sz="1400">
                <a:latin typeface="Arial" pitchFamily="127" charset="0"/>
                <a:ea typeface="ＭＳ Ｐゴシック" pitchFamily="127" charset="-128"/>
                <a:cs typeface="ＭＳ Ｐゴシック" pitchFamily="127" charset="-128"/>
              </a:defRPr>
            </a:lvl1pPr>
          </a:lstStyle>
          <a:p>
            <a:pPr>
              <a:defRPr/>
            </a:pPr>
            <a:endParaRPr lang="en-US"/>
          </a:p>
        </p:txBody>
      </p:sp>
      <p:sp>
        <p:nvSpPr>
          <p:cNvPr id="20486" name="Rectangle 6"/>
          <p:cNvSpPr>
            <a:spLocks noGrp="1" noChangeArrowheads="1"/>
          </p:cNvSpPr>
          <p:nvPr>
            <p:ph type="sldNum" sz="quarter" idx="4"/>
          </p:nvPr>
        </p:nvSpPr>
        <p:spPr bwMode="auto">
          <a:xfrm>
            <a:off x="6553200" y="6245225"/>
            <a:ext cx="2286000" cy="476250"/>
          </a:xfrm>
          <a:prstGeom prst="rect">
            <a:avLst/>
          </a:prstGeom>
          <a:noFill/>
          <a:ln w="9525">
            <a:noFill/>
            <a:miter lim="800000"/>
            <a:headEnd/>
            <a:tailEnd/>
          </a:ln>
          <a:effectLst>
            <a:outerShdw blurRad="50800" dist="12700" dir="2700000" algn="ctr" rotWithShape="0">
              <a:srgbClr val="000000">
                <a:alpha val="75000"/>
              </a:srgbClr>
            </a:outerShdw>
          </a:effectLst>
        </p:spPr>
        <p:txBody>
          <a:bodyPr vert="horz" wrap="square" lIns="91440" tIns="45720" rIns="91440" bIns="45720" numCol="1" anchor="b" anchorCtr="0" compatLnSpc="1">
            <a:prstTxWarp prst="textNoShape">
              <a:avLst/>
            </a:prstTxWarp>
          </a:bodyPr>
          <a:lstStyle>
            <a:lvl1pPr algn="r" eaLnBrk="1" hangingPunct="1">
              <a:defRPr sz="1400">
                <a:latin typeface="Arial" pitchFamily="127" charset="0"/>
                <a:ea typeface="ＭＳ Ｐゴシック" pitchFamily="127" charset="-128"/>
                <a:cs typeface="ＭＳ Ｐゴシック" pitchFamily="127" charset="-128"/>
              </a:defRPr>
            </a:lvl1pPr>
          </a:lstStyle>
          <a:p>
            <a:pPr>
              <a:defRPr/>
            </a:pPr>
            <a:fld id="{F6CA1C2E-0DC9-45A8-B343-30970018EC88}"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72" r:id="rId1"/>
    <p:sldLayoutId id="2147483699" r:id="rId2"/>
    <p:sldLayoutId id="2147483698" r:id="rId3"/>
    <p:sldLayoutId id="2147483697" r:id="rId4"/>
    <p:sldLayoutId id="2147483696" r:id="rId5"/>
    <p:sldLayoutId id="2147483695" r:id="rId6"/>
    <p:sldLayoutId id="2147483694" r:id="rId7"/>
    <p:sldLayoutId id="2147483693" r:id="rId8"/>
    <p:sldLayoutId id="2147483692" r:id="rId9"/>
    <p:sldLayoutId id="2147483691" r:id="rId10"/>
    <p:sldLayoutId id="2147483690" r:id="rId11"/>
  </p:sldLayoutIdLst>
  <p:transition spd="med">
    <p:zoom/>
  </p:transition>
  <p:hf sldNum="0" hdr="0"/>
  <p:txStyles>
    <p:titleStyle>
      <a:lvl1pPr algn="ctr" rtl="0" eaLnBrk="0" fontAlgn="base" hangingPunct="0">
        <a:spcBef>
          <a:spcPct val="0"/>
        </a:spcBef>
        <a:spcAft>
          <a:spcPct val="0"/>
        </a:spcAft>
        <a:defRPr sz="4400">
          <a:solidFill>
            <a:schemeClr val="tx2"/>
          </a:solidFill>
          <a:latin typeface="+mj-lt"/>
          <a:ea typeface="ＭＳ Ｐゴシック" pitchFamily="-72" charset="-128"/>
          <a:cs typeface="ＭＳ Ｐゴシック" pitchFamily="-72" charset="-128"/>
        </a:defRPr>
      </a:lvl1pPr>
      <a:lvl2pPr algn="ctr" rtl="0" eaLnBrk="0" fontAlgn="base" hangingPunct="0">
        <a:spcBef>
          <a:spcPct val="0"/>
        </a:spcBef>
        <a:spcAft>
          <a:spcPct val="0"/>
        </a:spcAft>
        <a:defRPr sz="4400">
          <a:solidFill>
            <a:schemeClr val="tx2"/>
          </a:solidFill>
          <a:latin typeface="Arial" pitchFamily="127" charset="0"/>
          <a:ea typeface="ＭＳ Ｐゴシック" pitchFamily="-72" charset="-128"/>
          <a:cs typeface="ＭＳ Ｐゴシック" pitchFamily="-72" charset="-128"/>
        </a:defRPr>
      </a:lvl2pPr>
      <a:lvl3pPr algn="ctr" rtl="0" eaLnBrk="0" fontAlgn="base" hangingPunct="0">
        <a:spcBef>
          <a:spcPct val="0"/>
        </a:spcBef>
        <a:spcAft>
          <a:spcPct val="0"/>
        </a:spcAft>
        <a:defRPr sz="4400">
          <a:solidFill>
            <a:schemeClr val="tx2"/>
          </a:solidFill>
          <a:latin typeface="Arial" pitchFamily="127" charset="0"/>
          <a:ea typeface="ＭＳ Ｐゴシック" pitchFamily="-72" charset="-128"/>
          <a:cs typeface="ＭＳ Ｐゴシック" pitchFamily="-72" charset="-128"/>
        </a:defRPr>
      </a:lvl3pPr>
      <a:lvl4pPr algn="ctr" rtl="0" eaLnBrk="0" fontAlgn="base" hangingPunct="0">
        <a:spcBef>
          <a:spcPct val="0"/>
        </a:spcBef>
        <a:spcAft>
          <a:spcPct val="0"/>
        </a:spcAft>
        <a:defRPr sz="4400">
          <a:solidFill>
            <a:schemeClr val="tx2"/>
          </a:solidFill>
          <a:latin typeface="Arial" pitchFamily="127" charset="0"/>
          <a:ea typeface="ＭＳ Ｐゴシック" pitchFamily="-72" charset="-128"/>
          <a:cs typeface="ＭＳ Ｐゴシック" pitchFamily="-72" charset="-128"/>
        </a:defRPr>
      </a:lvl4pPr>
      <a:lvl5pPr algn="ctr" rtl="0" eaLnBrk="0" fontAlgn="base" hangingPunct="0">
        <a:spcBef>
          <a:spcPct val="0"/>
        </a:spcBef>
        <a:spcAft>
          <a:spcPct val="0"/>
        </a:spcAft>
        <a:defRPr sz="4400">
          <a:solidFill>
            <a:schemeClr val="tx2"/>
          </a:solidFill>
          <a:latin typeface="Arial" pitchFamily="127" charset="0"/>
          <a:ea typeface="ＭＳ Ｐゴシック" pitchFamily="-72" charset="-128"/>
          <a:cs typeface="ＭＳ Ｐゴシック" pitchFamily="-72" charset="-128"/>
        </a:defRPr>
      </a:lvl5pPr>
      <a:lvl6pPr marL="457200" algn="ctr" rtl="0" fontAlgn="base">
        <a:spcBef>
          <a:spcPct val="0"/>
        </a:spcBef>
        <a:spcAft>
          <a:spcPct val="0"/>
        </a:spcAft>
        <a:defRPr sz="4400">
          <a:solidFill>
            <a:schemeClr val="tx2"/>
          </a:solidFill>
          <a:latin typeface="Arial" pitchFamily="127" charset="0"/>
        </a:defRPr>
      </a:lvl6pPr>
      <a:lvl7pPr marL="914400" algn="ctr" rtl="0" fontAlgn="base">
        <a:spcBef>
          <a:spcPct val="0"/>
        </a:spcBef>
        <a:spcAft>
          <a:spcPct val="0"/>
        </a:spcAft>
        <a:defRPr sz="4400">
          <a:solidFill>
            <a:schemeClr val="tx2"/>
          </a:solidFill>
          <a:latin typeface="Arial" pitchFamily="127" charset="0"/>
        </a:defRPr>
      </a:lvl7pPr>
      <a:lvl8pPr marL="1371600" algn="ctr" rtl="0" fontAlgn="base">
        <a:spcBef>
          <a:spcPct val="0"/>
        </a:spcBef>
        <a:spcAft>
          <a:spcPct val="0"/>
        </a:spcAft>
        <a:defRPr sz="4400">
          <a:solidFill>
            <a:schemeClr val="tx2"/>
          </a:solidFill>
          <a:latin typeface="Arial" pitchFamily="127" charset="0"/>
        </a:defRPr>
      </a:lvl8pPr>
      <a:lvl9pPr marL="1828800" algn="ctr" rtl="0" fontAlgn="base">
        <a:spcBef>
          <a:spcPct val="0"/>
        </a:spcBef>
        <a:spcAft>
          <a:spcPct val="0"/>
        </a:spcAft>
        <a:defRPr sz="4400">
          <a:solidFill>
            <a:schemeClr val="tx2"/>
          </a:solidFill>
          <a:latin typeface="Arial" pitchFamily="127" charset="0"/>
        </a:defRPr>
      </a:lvl9pPr>
    </p:titleStyle>
    <p:bodyStyle>
      <a:lvl1pPr marL="342900" indent="-342900" algn="l" rtl="0" eaLnBrk="0" fontAlgn="base" hangingPunct="0">
        <a:spcBef>
          <a:spcPct val="20000"/>
        </a:spcBef>
        <a:spcAft>
          <a:spcPct val="0"/>
        </a:spcAft>
        <a:buClr>
          <a:schemeClr val="hlink"/>
        </a:buClr>
        <a:buFont typeface="Wingdings" pitchFamily="-72" charset="2"/>
        <a:buChar char="§"/>
        <a:defRPr sz="3200">
          <a:solidFill>
            <a:schemeClr val="tx1"/>
          </a:solidFill>
          <a:latin typeface="+mn-lt"/>
          <a:ea typeface="ＭＳ Ｐゴシック" pitchFamily="-72" charset="-128"/>
          <a:cs typeface="ＭＳ Ｐゴシック" pitchFamily="-7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27" charset="-128"/>
        </a:defRPr>
      </a:lvl2pPr>
      <a:lvl3pPr marL="1143000" indent="-228600" algn="l" rtl="0" eaLnBrk="0" fontAlgn="base" hangingPunct="0">
        <a:spcBef>
          <a:spcPct val="20000"/>
        </a:spcBef>
        <a:spcAft>
          <a:spcPct val="0"/>
        </a:spcAft>
        <a:buClr>
          <a:schemeClr val="hlink"/>
        </a:buClr>
        <a:buFont typeface="Wingdings" pitchFamily="-72" charset="2"/>
        <a:buChar char="§"/>
        <a:defRPr sz="2400">
          <a:solidFill>
            <a:schemeClr val="tx1"/>
          </a:solidFill>
          <a:latin typeface="+mn-lt"/>
          <a:ea typeface="ＭＳ Ｐゴシック" pitchFamily="127"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27" charset="-128"/>
        </a:defRPr>
      </a:lvl4pPr>
      <a:lvl5pPr marL="2057400" indent="-228600" algn="l" rtl="0" eaLnBrk="0" fontAlgn="base" hangingPunct="0">
        <a:spcBef>
          <a:spcPct val="20000"/>
        </a:spcBef>
        <a:spcAft>
          <a:spcPct val="0"/>
        </a:spcAft>
        <a:buClr>
          <a:schemeClr val="hlink"/>
        </a:buClr>
        <a:buFont typeface="Wingdings" pitchFamily="-72" charset="2"/>
        <a:buChar char="§"/>
        <a:defRPr sz="2000">
          <a:solidFill>
            <a:schemeClr val="tx1"/>
          </a:solidFill>
          <a:latin typeface="+mn-lt"/>
          <a:ea typeface="ＭＳ Ｐゴシック" pitchFamily="127" charset="-128"/>
        </a:defRPr>
      </a:lvl5pPr>
      <a:lvl6pPr marL="2514600" indent="-228600" algn="l" rtl="0" fontAlgn="base">
        <a:spcBef>
          <a:spcPct val="20000"/>
        </a:spcBef>
        <a:spcAft>
          <a:spcPct val="0"/>
        </a:spcAft>
        <a:buClr>
          <a:schemeClr val="hlink"/>
        </a:buClr>
        <a:buFont typeface="Wingdings" pitchFamily="127" charset="2"/>
        <a:buChar char="§"/>
        <a:defRPr sz="2000">
          <a:solidFill>
            <a:schemeClr val="tx1"/>
          </a:solidFill>
          <a:latin typeface="+mn-lt"/>
          <a:ea typeface="ＭＳ Ｐゴシック" pitchFamily="127" charset="-128"/>
        </a:defRPr>
      </a:lvl6pPr>
      <a:lvl7pPr marL="2971800" indent="-228600" algn="l" rtl="0" fontAlgn="base">
        <a:spcBef>
          <a:spcPct val="20000"/>
        </a:spcBef>
        <a:spcAft>
          <a:spcPct val="0"/>
        </a:spcAft>
        <a:buClr>
          <a:schemeClr val="hlink"/>
        </a:buClr>
        <a:buFont typeface="Wingdings" pitchFamily="127" charset="2"/>
        <a:buChar char="§"/>
        <a:defRPr sz="2000">
          <a:solidFill>
            <a:schemeClr val="tx1"/>
          </a:solidFill>
          <a:latin typeface="+mn-lt"/>
          <a:ea typeface="ＭＳ Ｐゴシック" pitchFamily="127" charset="-128"/>
        </a:defRPr>
      </a:lvl7pPr>
      <a:lvl8pPr marL="3429000" indent="-228600" algn="l" rtl="0" fontAlgn="base">
        <a:spcBef>
          <a:spcPct val="20000"/>
        </a:spcBef>
        <a:spcAft>
          <a:spcPct val="0"/>
        </a:spcAft>
        <a:buClr>
          <a:schemeClr val="hlink"/>
        </a:buClr>
        <a:buFont typeface="Wingdings" pitchFamily="127" charset="2"/>
        <a:buChar char="§"/>
        <a:defRPr sz="2000">
          <a:solidFill>
            <a:schemeClr val="tx1"/>
          </a:solidFill>
          <a:latin typeface="+mn-lt"/>
          <a:ea typeface="ＭＳ Ｐゴシック" pitchFamily="127" charset="-128"/>
        </a:defRPr>
      </a:lvl8pPr>
      <a:lvl9pPr marL="3886200" indent="-228600" algn="l" rtl="0" fontAlgn="base">
        <a:spcBef>
          <a:spcPct val="20000"/>
        </a:spcBef>
        <a:spcAft>
          <a:spcPct val="0"/>
        </a:spcAft>
        <a:buClr>
          <a:schemeClr val="hlink"/>
        </a:buClr>
        <a:buFont typeface="Wingdings" pitchFamily="127" charset="2"/>
        <a:buChar char="§"/>
        <a:defRPr sz="2000">
          <a:solidFill>
            <a:schemeClr val="tx1"/>
          </a:solidFill>
          <a:latin typeface="+mn-lt"/>
          <a:ea typeface="ＭＳ Ｐゴシック" pitchFamily="12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pic>
        <p:nvPicPr>
          <p:cNvPr id="25602" name="Picture 2" descr="043_A_Theme1"/>
          <p:cNvPicPr>
            <a:picLocks noChangeAspect="1" noChangeArrowheads="1"/>
          </p:cNvPicPr>
          <p:nvPr/>
        </p:nvPicPr>
        <p:blipFill>
          <a:blip r:embed="rId13">
            <a:alphaModFix amt="35000"/>
          </a:blip>
          <a:srcRect/>
          <a:stretch>
            <a:fillRect/>
          </a:stretch>
        </p:blipFill>
        <p:spPr bwMode="auto">
          <a:xfrm>
            <a:off x="0" y="0"/>
            <a:ext cx="9144000" cy="6858000"/>
          </a:xfrm>
          <a:prstGeom prst="rect">
            <a:avLst/>
          </a:prstGeom>
          <a:noFill/>
          <a:ln w="9525">
            <a:noFill/>
            <a:miter lim="800000"/>
            <a:headEnd/>
            <a:tailEnd/>
          </a:ln>
        </p:spPr>
      </p:pic>
      <p:sp>
        <p:nvSpPr>
          <p:cNvPr id="25603" name="Rectangle 3"/>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4580" name="Rectangle 4"/>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63500" dist="38099" dir="2700000" algn="ctr" rotWithShape="0">
              <a:srgbClr val="FFFFFF">
                <a:alpha val="74998"/>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581" name="Rectangle 5"/>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mn-lt"/>
                <a:ea typeface="+mn-ea"/>
                <a:cs typeface="+mn-cs"/>
              </a:defRPr>
            </a:lvl1pPr>
          </a:lstStyle>
          <a:p>
            <a:pPr>
              <a:defRPr/>
            </a:pPr>
            <a:endParaRPr lang="en-US"/>
          </a:p>
        </p:txBody>
      </p:sp>
      <p:sp>
        <p:nvSpPr>
          <p:cNvPr id="24582"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mn-lt"/>
                <a:ea typeface="+mn-ea"/>
                <a:cs typeface="+mn-cs"/>
              </a:defRPr>
            </a:lvl1pPr>
          </a:lstStyle>
          <a:p>
            <a:pPr>
              <a:defRPr/>
            </a:pPr>
            <a:endParaRPr lang="en-US"/>
          </a:p>
        </p:txBody>
      </p:sp>
      <p:sp>
        <p:nvSpPr>
          <p:cNvPr id="24583" name="Rectangle 7"/>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mn-lt"/>
                <a:ea typeface="+mn-ea"/>
                <a:cs typeface="+mn-cs"/>
              </a:defRPr>
            </a:lvl1pPr>
          </a:lstStyle>
          <a:p>
            <a:pPr>
              <a:defRPr/>
            </a:pPr>
            <a:fld id="{1E6430B5-E43E-42A7-BFA0-FE6C5A39A32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73" r:id="rId1"/>
    <p:sldLayoutId id="2147483709" r:id="rId2"/>
    <p:sldLayoutId id="2147483708" r:id="rId3"/>
    <p:sldLayoutId id="2147483707" r:id="rId4"/>
    <p:sldLayoutId id="2147483706" r:id="rId5"/>
    <p:sldLayoutId id="2147483705" r:id="rId6"/>
    <p:sldLayoutId id="2147483704" r:id="rId7"/>
    <p:sldLayoutId id="2147483703" r:id="rId8"/>
    <p:sldLayoutId id="2147483702" r:id="rId9"/>
    <p:sldLayoutId id="2147483701" r:id="rId10"/>
    <p:sldLayoutId id="2147483700" r:id="rId11"/>
  </p:sldLayoutIdLst>
  <p:transition spd="med">
    <p:zo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entury Gothic" pitchFamily="127" charset="0"/>
          <a:ea typeface="Osaka" pitchFamily="127" charset="-128"/>
          <a:cs typeface="Osaka" pitchFamily="127" charset="-128"/>
        </a:defRPr>
      </a:lvl2pPr>
      <a:lvl3pPr algn="ctr" rtl="0" eaLnBrk="0" fontAlgn="base" hangingPunct="0">
        <a:spcBef>
          <a:spcPct val="0"/>
        </a:spcBef>
        <a:spcAft>
          <a:spcPct val="0"/>
        </a:spcAft>
        <a:defRPr sz="4400">
          <a:solidFill>
            <a:schemeClr val="tx2"/>
          </a:solidFill>
          <a:latin typeface="Century Gothic" pitchFamily="127" charset="0"/>
          <a:ea typeface="Osaka" pitchFamily="127" charset="-128"/>
          <a:cs typeface="Osaka" pitchFamily="127" charset="-128"/>
        </a:defRPr>
      </a:lvl3pPr>
      <a:lvl4pPr algn="ctr" rtl="0" eaLnBrk="0" fontAlgn="base" hangingPunct="0">
        <a:spcBef>
          <a:spcPct val="0"/>
        </a:spcBef>
        <a:spcAft>
          <a:spcPct val="0"/>
        </a:spcAft>
        <a:defRPr sz="4400">
          <a:solidFill>
            <a:schemeClr val="tx2"/>
          </a:solidFill>
          <a:latin typeface="Century Gothic" pitchFamily="127" charset="0"/>
          <a:ea typeface="Osaka" pitchFamily="127" charset="-128"/>
          <a:cs typeface="Osaka" pitchFamily="127" charset="-128"/>
        </a:defRPr>
      </a:lvl4pPr>
      <a:lvl5pPr algn="ctr" rtl="0" eaLnBrk="0" fontAlgn="base" hangingPunct="0">
        <a:spcBef>
          <a:spcPct val="0"/>
        </a:spcBef>
        <a:spcAft>
          <a:spcPct val="0"/>
        </a:spcAft>
        <a:defRPr sz="4400">
          <a:solidFill>
            <a:schemeClr val="tx2"/>
          </a:solidFill>
          <a:latin typeface="Century Gothic" pitchFamily="127" charset="0"/>
          <a:ea typeface="Osaka" pitchFamily="127" charset="-128"/>
          <a:cs typeface="Osaka" pitchFamily="127" charset="-128"/>
        </a:defRPr>
      </a:lvl5pPr>
      <a:lvl6pPr marL="457200" algn="ctr" rtl="0" fontAlgn="base">
        <a:spcBef>
          <a:spcPct val="0"/>
        </a:spcBef>
        <a:spcAft>
          <a:spcPct val="0"/>
        </a:spcAft>
        <a:defRPr sz="4400">
          <a:solidFill>
            <a:schemeClr val="tx2"/>
          </a:solidFill>
          <a:latin typeface="Century Gothic" pitchFamily="127" charset="0"/>
          <a:ea typeface="Osaka" pitchFamily="127" charset="-128"/>
          <a:cs typeface="Osaka" pitchFamily="127" charset="-128"/>
        </a:defRPr>
      </a:lvl6pPr>
      <a:lvl7pPr marL="914400" algn="ctr" rtl="0" fontAlgn="base">
        <a:spcBef>
          <a:spcPct val="0"/>
        </a:spcBef>
        <a:spcAft>
          <a:spcPct val="0"/>
        </a:spcAft>
        <a:defRPr sz="4400">
          <a:solidFill>
            <a:schemeClr val="tx2"/>
          </a:solidFill>
          <a:latin typeface="Century Gothic" pitchFamily="127" charset="0"/>
          <a:ea typeface="Osaka" pitchFamily="127" charset="-128"/>
          <a:cs typeface="Osaka" pitchFamily="127" charset="-128"/>
        </a:defRPr>
      </a:lvl7pPr>
      <a:lvl8pPr marL="1371600" algn="ctr" rtl="0" fontAlgn="base">
        <a:spcBef>
          <a:spcPct val="0"/>
        </a:spcBef>
        <a:spcAft>
          <a:spcPct val="0"/>
        </a:spcAft>
        <a:defRPr sz="4400">
          <a:solidFill>
            <a:schemeClr val="tx2"/>
          </a:solidFill>
          <a:latin typeface="Century Gothic" pitchFamily="127" charset="0"/>
          <a:ea typeface="Osaka" pitchFamily="127" charset="-128"/>
          <a:cs typeface="Osaka" pitchFamily="127" charset="-128"/>
        </a:defRPr>
      </a:lvl8pPr>
      <a:lvl9pPr marL="1828800" algn="ctr" rtl="0" fontAlgn="base">
        <a:spcBef>
          <a:spcPct val="0"/>
        </a:spcBef>
        <a:spcAft>
          <a:spcPct val="0"/>
        </a:spcAft>
        <a:defRPr sz="4400">
          <a:solidFill>
            <a:schemeClr val="tx2"/>
          </a:solidFill>
          <a:latin typeface="Century Gothic" pitchFamily="127" charset="0"/>
          <a:ea typeface="Osaka" pitchFamily="127" charset="-128"/>
          <a:cs typeface="Osaka" pitchFamily="127"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72" charset="2"/>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Font typeface="Wingdings" pitchFamily="-72" charset="2"/>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1905000" y="838200"/>
            <a:ext cx="655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1" name="Rectangle 3"/>
          <p:cNvSpPr>
            <a:spLocks noGrp="1" noChangeArrowheads="1"/>
          </p:cNvSpPr>
          <p:nvPr>
            <p:ph type="body" idx="1"/>
          </p:nvPr>
        </p:nvSpPr>
        <p:spPr bwMode="auto">
          <a:xfrm>
            <a:off x="685800" y="2133600"/>
            <a:ext cx="7772400"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628" name="Rectangle 4"/>
          <p:cNvSpPr>
            <a:spLocks noGrp="1" noChangeArrowheads="1"/>
          </p:cNvSpPr>
          <p:nvPr>
            <p:ph type="dt" sz="half" idx="2"/>
          </p:nvPr>
        </p:nvSpPr>
        <p:spPr bwMode="auto">
          <a:xfrm>
            <a:off x="76200" y="63246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mn-lt"/>
                <a:ea typeface="+mn-ea"/>
                <a:cs typeface="+mn-cs"/>
              </a:defRPr>
            </a:lvl1pPr>
          </a:lstStyle>
          <a:p>
            <a:pPr>
              <a:defRPr/>
            </a:pPr>
            <a:endParaRPr lang="en-US"/>
          </a:p>
        </p:txBody>
      </p:sp>
      <p:sp>
        <p:nvSpPr>
          <p:cNvPr id="26629" name="Rectangle 5"/>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mn-lt"/>
                <a:ea typeface="+mn-ea"/>
                <a:cs typeface="+mn-cs"/>
              </a:defRPr>
            </a:lvl1pPr>
          </a:lstStyle>
          <a:p>
            <a:pPr>
              <a:defRPr/>
            </a:pPr>
            <a:endParaRPr lang="en-US"/>
          </a:p>
        </p:txBody>
      </p:sp>
      <p:sp>
        <p:nvSpPr>
          <p:cNvPr id="26630" name="Rectangle 6"/>
          <p:cNvSpPr>
            <a:spLocks noGrp="1" noChangeArrowheads="1"/>
          </p:cNvSpPr>
          <p:nvPr>
            <p:ph type="sldNum" sz="quarter" idx="4"/>
          </p:nvPr>
        </p:nvSpPr>
        <p:spPr bwMode="auto">
          <a:xfrm>
            <a:off x="7162800" y="63246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mn-lt"/>
                <a:ea typeface="+mn-ea"/>
                <a:cs typeface="+mn-cs"/>
              </a:defRPr>
            </a:lvl1pPr>
          </a:lstStyle>
          <a:p>
            <a:pPr>
              <a:defRPr/>
            </a:pPr>
            <a:fld id="{EDE3B787-5952-403E-817D-61BC5619182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74" r:id="rId1"/>
    <p:sldLayoutId id="2147483719" r:id="rId2"/>
    <p:sldLayoutId id="2147483718" r:id="rId3"/>
    <p:sldLayoutId id="2147483717" r:id="rId4"/>
    <p:sldLayoutId id="2147483716" r:id="rId5"/>
    <p:sldLayoutId id="2147483715" r:id="rId6"/>
    <p:sldLayoutId id="2147483714" r:id="rId7"/>
    <p:sldLayoutId id="2147483713" r:id="rId8"/>
    <p:sldLayoutId id="2147483712" r:id="rId9"/>
    <p:sldLayoutId id="2147483711" r:id="rId10"/>
    <p:sldLayoutId id="2147483710" r:id="rId11"/>
  </p:sldLayoutIdLst>
  <p:transition spd="med">
    <p:zoom/>
  </p:transition>
  <p:txStyles>
    <p:titleStyle>
      <a:lvl1pPr algn="r" rtl="0" eaLnBrk="0" fontAlgn="base" hangingPunct="0">
        <a:spcBef>
          <a:spcPct val="0"/>
        </a:spcBef>
        <a:spcAft>
          <a:spcPct val="0"/>
        </a:spcAft>
        <a:defRPr sz="4400" b="1">
          <a:solidFill>
            <a:schemeClr val="tx2"/>
          </a:solidFill>
          <a:latin typeface="+mj-lt"/>
          <a:ea typeface="+mj-ea"/>
          <a:cs typeface="+mj-cs"/>
        </a:defRPr>
      </a:lvl1pPr>
      <a:lvl2pPr algn="r" rtl="0" eaLnBrk="0" fontAlgn="base" hangingPunct="0">
        <a:spcBef>
          <a:spcPct val="0"/>
        </a:spcBef>
        <a:spcAft>
          <a:spcPct val="0"/>
        </a:spcAft>
        <a:defRPr sz="4400" b="1">
          <a:solidFill>
            <a:schemeClr val="tx2"/>
          </a:solidFill>
          <a:latin typeface="Trebuchet MS" pitchFamily="127" charset="0"/>
          <a:ea typeface="Osaka" pitchFamily="127" charset="-128"/>
          <a:cs typeface="Osaka" pitchFamily="127" charset="-128"/>
        </a:defRPr>
      </a:lvl2pPr>
      <a:lvl3pPr algn="r" rtl="0" eaLnBrk="0" fontAlgn="base" hangingPunct="0">
        <a:spcBef>
          <a:spcPct val="0"/>
        </a:spcBef>
        <a:spcAft>
          <a:spcPct val="0"/>
        </a:spcAft>
        <a:defRPr sz="4400" b="1">
          <a:solidFill>
            <a:schemeClr val="tx2"/>
          </a:solidFill>
          <a:latin typeface="Trebuchet MS" pitchFamily="127" charset="0"/>
          <a:ea typeface="Osaka" pitchFamily="127" charset="-128"/>
          <a:cs typeface="Osaka" pitchFamily="127" charset="-128"/>
        </a:defRPr>
      </a:lvl3pPr>
      <a:lvl4pPr algn="r" rtl="0" eaLnBrk="0" fontAlgn="base" hangingPunct="0">
        <a:spcBef>
          <a:spcPct val="0"/>
        </a:spcBef>
        <a:spcAft>
          <a:spcPct val="0"/>
        </a:spcAft>
        <a:defRPr sz="4400" b="1">
          <a:solidFill>
            <a:schemeClr val="tx2"/>
          </a:solidFill>
          <a:latin typeface="Trebuchet MS" pitchFamily="127" charset="0"/>
          <a:ea typeface="Osaka" pitchFamily="127" charset="-128"/>
          <a:cs typeface="Osaka" pitchFamily="127" charset="-128"/>
        </a:defRPr>
      </a:lvl4pPr>
      <a:lvl5pPr algn="r" rtl="0" eaLnBrk="0" fontAlgn="base" hangingPunct="0">
        <a:spcBef>
          <a:spcPct val="0"/>
        </a:spcBef>
        <a:spcAft>
          <a:spcPct val="0"/>
        </a:spcAft>
        <a:defRPr sz="4400" b="1">
          <a:solidFill>
            <a:schemeClr val="tx2"/>
          </a:solidFill>
          <a:latin typeface="Trebuchet MS" pitchFamily="127" charset="0"/>
          <a:ea typeface="Osaka" pitchFamily="127" charset="-128"/>
          <a:cs typeface="Osaka" pitchFamily="127" charset="-128"/>
        </a:defRPr>
      </a:lvl5pPr>
      <a:lvl6pPr marL="457200" algn="r" rtl="0" fontAlgn="base">
        <a:spcBef>
          <a:spcPct val="0"/>
        </a:spcBef>
        <a:spcAft>
          <a:spcPct val="0"/>
        </a:spcAft>
        <a:defRPr sz="4400" b="1">
          <a:solidFill>
            <a:schemeClr val="tx2"/>
          </a:solidFill>
          <a:latin typeface="Trebuchet MS" pitchFamily="127" charset="0"/>
          <a:ea typeface="Osaka" pitchFamily="127" charset="-128"/>
          <a:cs typeface="Osaka" pitchFamily="127" charset="-128"/>
        </a:defRPr>
      </a:lvl6pPr>
      <a:lvl7pPr marL="914400" algn="r" rtl="0" fontAlgn="base">
        <a:spcBef>
          <a:spcPct val="0"/>
        </a:spcBef>
        <a:spcAft>
          <a:spcPct val="0"/>
        </a:spcAft>
        <a:defRPr sz="4400" b="1">
          <a:solidFill>
            <a:schemeClr val="tx2"/>
          </a:solidFill>
          <a:latin typeface="Trebuchet MS" pitchFamily="127" charset="0"/>
          <a:ea typeface="Osaka" pitchFamily="127" charset="-128"/>
          <a:cs typeface="Osaka" pitchFamily="127" charset="-128"/>
        </a:defRPr>
      </a:lvl7pPr>
      <a:lvl8pPr marL="1371600" algn="r" rtl="0" fontAlgn="base">
        <a:spcBef>
          <a:spcPct val="0"/>
        </a:spcBef>
        <a:spcAft>
          <a:spcPct val="0"/>
        </a:spcAft>
        <a:defRPr sz="4400" b="1">
          <a:solidFill>
            <a:schemeClr val="tx2"/>
          </a:solidFill>
          <a:latin typeface="Trebuchet MS" pitchFamily="127" charset="0"/>
          <a:ea typeface="Osaka" pitchFamily="127" charset="-128"/>
          <a:cs typeface="Osaka" pitchFamily="127" charset="-128"/>
        </a:defRPr>
      </a:lvl8pPr>
      <a:lvl9pPr marL="1828800" algn="r" rtl="0" fontAlgn="base">
        <a:spcBef>
          <a:spcPct val="0"/>
        </a:spcBef>
        <a:spcAft>
          <a:spcPct val="0"/>
        </a:spcAft>
        <a:defRPr sz="4400" b="1">
          <a:solidFill>
            <a:schemeClr val="tx2"/>
          </a:solidFill>
          <a:latin typeface="Trebuchet MS" pitchFamily="127" charset="0"/>
          <a:ea typeface="Osaka" pitchFamily="127" charset="-128"/>
          <a:cs typeface="Osaka" pitchFamily="127"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50179" name="Rectangle 3"/>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80" name="Rectangle 4"/>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773" name="Rectangle 5"/>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latin typeface="Arial" pitchFamily="127" charset="0"/>
                <a:ea typeface="ＭＳ Ｐゴシック" pitchFamily="127" charset="-128"/>
                <a:cs typeface="ＭＳ Ｐゴシック" pitchFamily="127" charset="-128"/>
              </a:defRPr>
            </a:lvl1pPr>
          </a:lstStyle>
          <a:p>
            <a:pPr>
              <a:defRPr/>
            </a:pPr>
            <a:endParaRPr lang="en-US"/>
          </a:p>
        </p:txBody>
      </p:sp>
      <p:sp>
        <p:nvSpPr>
          <p:cNvPr id="32774"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atin typeface="Arial" pitchFamily="127" charset="0"/>
                <a:ea typeface="ＭＳ Ｐゴシック" pitchFamily="127" charset="-128"/>
                <a:cs typeface="ＭＳ Ｐゴシック" pitchFamily="127" charset="-128"/>
              </a:defRPr>
            </a:lvl1pPr>
          </a:lstStyle>
          <a:p>
            <a:pPr>
              <a:defRPr/>
            </a:pPr>
            <a:endParaRPr lang="en-US"/>
          </a:p>
        </p:txBody>
      </p:sp>
      <p:sp>
        <p:nvSpPr>
          <p:cNvPr id="32775" name="Rectangle 7"/>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atin typeface="Arial" pitchFamily="127" charset="0"/>
                <a:ea typeface="ＭＳ Ｐゴシック" pitchFamily="127" charset="-128"/>
                <a:cs typeface="ＭＳ Ｐゴシック" pitchFamily="127" charset="-128"/>
              </a:defRPr>
            </a:lvl1pPr>
          </a:lstStyle>
          <a:p>
            <a:pPr>
              <a:defRPr/>
            </a:pPr>
            <a:fld id="{100ED83D-22C9-459A-9203-09181E0C155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75" r:id="rId1"/>
    <p:sldLayoutId id="2147483729" r:id="rId2"/>
    <p:sldLayoutId id="2147483728" r:id="rId3"/>
    <p:sldLayoutId id="2147483727" r:id="rId4"/>
    <p:sldLayoutId id="2147483726" r:id="rId5"/>
    <p:sldLayoutId id="2147483725" r:id="rId6"/>
    <p:sldLayoutId id="2147483724" r:id="rId7"/>
    <p:sldLayoutId id="2147483723" r:id="rId8"/>
    <p:sldLayoutId id="2147483722" r:id="rId9"/>
    <p:sldLayoutId id="2147483721" r:id="rId10"/>
    <p:sldLayoutId id="2147483720" r:id="rId11"/>
  </p:sldLayoutIdLst>
  <p:transition spd="med">
    <p:zoom/>
  </p:transition>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127" charset="0"/>
          <a:ea typeface="ＭＳ Ｐゴシック" pitchFamily="127" charset="-128"/>
          <a:cs typeface="ＭＳ Ｐゴシック" pitchFamily="127" charset="-128"/>
        </a:defRPr>
      </a:lvl2pPr>
      <a:lvl3pPr algn="ctr" rtl="0" eaLnBrk="0" fontAlgn="base" hangingPunct="0">
        <a:spcBef>
          <a:spcPct val="0"/>
        </a:spcBef>
        <a:spcAft>
          <a:spcPct val="0"/>
        </a:spcAft>
        <a:defRPr kumimoji="1" sz="4400">
          <a:solidFill>
            <a:schemeClr val="tx2"/>
          </a:solidFill>
          <a:latin typeface="Arial" pitchFamily="127" charset="0"/>
          <a:ea typeface="ＭＳ Ｐゴシック" pitchFamily="127" charset="-128"/>
          <a:cs typeface="ＭＳ Ｐゴシック" pitchFamily="127" charset="-128"/>
        </a:defRPr>
      </a:lvl3pPr>
      <a:lvl4pPr algn="ctr" rtl="0" eaLnBrk="0" fontAlgn="base" hangingPunct="0">
        <a:spcBef>
          <a:spcPct val="0"/>
        </a:spcBef>
        <a:spcAft>
          <a:spcPct val="0"/>
        </a:spcAft>
        <a:defRPr kumimoji="1" sz="4400">
          <a:solidFill>
            <a:schemeClr val="tx2"/>
          </a:solidFill>
          <a:latin typeface="Arial" pitchFamily="127" charset="0"/>
          <a:ea typeface="ＭＳ Ｐゴシック" pitchFamily="127" charset="-128"/>
          <a:cs typeface="ＭＳ Ｐゴシック" pitchFamily="127" charset="-128"/>
        </a:defRPr>
      </a:lvl4pPr>
      <a:lvl5pPr algn="ctr" rtl="0" eaLnBrk="0" fontAlgn="base" hangingPunct="0">
        <a:spcBef>
          <a:spcPct val="0"/>
        </a:spcBef>
        <a:spcAft>
          <a:spcPct val="0"/>
        </a:spcAft>
        <a:defRPr kumimoji="1" sz="4400">
          <a:solidFill>
            <a:schemeClr val="tx2"/>
          </a:solidFill>
          <a:latin typeface="Arial" pitchFamily="127" charset="0"/>
          <a:ea typeface="ＭＳ Ｐゴシック" pitchFamily="127" charset="-128"/>
          <a:cs typeface="ＭＳ Ｐゴシック" pitchFamily="127" charset="-128"/>
        </a:defRPr>
      </a:lvl5pPr>
      <a:lvl6pPr marL="457200" algn="ctr" rtl="0" fontAlgn="base">
        <a:spcBef>
          <a:spcPct val="0"/>
        </a:spcBef>
        <a:spcAft>
          <a:spcPct val="0"/>
        </a:spcAft>
        <a:defRPr kumimoji="1" sz="4400">
          <a:solidFill>
            <a:schemeClr val="tx2"/>
          </a:solidFill>
          <a:latin typeface="Arial" pitchFamily="127" charset="0"/>
          <a:ea typeface="ＭＳ Ｐゴシック" pitchFamily="127" charset="-128"/>
          <a:cs typeface="ＭＳ Ｐゴシック" pitchFamily="127" charset="-128"/>
        </a:defRPr>
      </a:lvl6pPr>
      <a:lvl7pPr marL="914400" algn="ctr" rtl="0" fontAlgn="base">
        <a:spcBef>
          <a:spcPct val="0"/>
        </a:spcBef>
        <a:spcAft>
          <a:spcPct val="0"/>
        </a:spcAft>
        <a:defRPr kumimoji="1" sz="4400">
          <a:solidFill>
            <a:schemeClr val="tx2"/>
          </a:solidFill>
          <a:latin typeface="Arial" pitchFamily="127" charset="0"/>
          <a:ea typeface="ＭＳ Ｐゴシック" pitchFamily="127" charset="-128"/>
          <a:cs typeface="ＭＳ Ｐゴシック" pitchFamily="127" charset="-128"/>
        </a:defRPr>
      </a:lvl7pPr>
      <a:lvl8pPr marL="1371600" algn="ctr" rtl="0" fontAlgn="base">
        <a:spcBef>
          <a:spcPct val="0"/>
        </a:spcBef>
        <a:spcAft>
          <a:spcPct val="0"/>
        </a:spcAft>
        <a:defRPr kumimoji="1" sz="4400">
          <a:solidFill>
            <a:schemeClr val="tx2"/>
          </a:solidFill>
          <a:latin typeface="Arial" pitchFamily="127" charset="0"/>
          <a:ea typeface="ＭＳ Ｐゴシック" pitchFamily="127" charset="-128"/>
          <a:cs typeface="ＭＳ Ｐゴシック" pitchFamily="127" charset="-128"/>
        </a:defRPr>
      </a:lvl8pPr>
      <a:lvl9pPr marL="1828800" algn="ctr" rtl="0" fontAlgn="base">
        <a:spcBef>
          <a:spcPct val="0"/>
        </a:spcBef>
        <a:spcAft>
          <a:spcPct val="0"/>
        </a:spcAft>
        <a:defRPr kumimoji="1" sz="4400">
          <a:solidFill>
            <a:schemeClr val="tx2"/>
          </a:solidFill>
          <a:latin typeface="Arial" pitchFamily="127" charset="0"/>
          <a:ea typeface="ＭＳ Ｐゴシック" pitchFamily="127" charset="-128"/>
          <a:cs typeface="ＭＳ Ｐゴシック" pitchFamily="127" charset="-128"/>
        </a:defRPr>
      </a:lvl9pPr>
    </p:titleStyle>
    <p:bodyStyle>
      <a:lvl1pPr marL="342900" indent="-342900" algn="l" rtl="0" eaLnBrk="0" fontAlgn="base" hangingPunct="0">
        <a:spcBef>
          <a:spcPct val="20000"/>
        </a:spcBef>
        <a:spcAft>
          <a:spcPct val="0"/>
        </a:spcAft>
        <a:buBlip>
          <a:blip r:embed="rId14"/>
        </a:buBlip>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blurRad="38100" dist="25399" dir="2700000" algn="ctr" rotWithShape="0">
              <a:srgbClr val="FFFFFF">
                <a:alpha val="99962"/>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481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38100" dist="25399" dir="2700000" algn="ctr" rotWithShape="0">
              <a:srgbClr val="FFFFFF">
                <a:alpha val="99962"/>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82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a:outerShdw blurRad="25400" dist="12700" dir="2700000" algn="ctr" rotWithShape="0">
              <a:srgbClr val="FFFFFF">
                <a:alpha val="99962"/>
              </a:srgbClr>
            </a:outerShdw>
          </a:effectLst>
        </p:spPr>
        <p:txBody>
          <a:bodyPr vert="horz" wrap="square" lIns="91440" tIns="45720" rIns="91440" bIns="45720" numCol="1" anchor="t" anchorCtr="0" compatLnSpc="1">
            <a:prstTxWarp prst="textNoShape">
              <a:avLst/>
            </a:prstTxWarp>
          </a:bodyPr>
          <a:lstStyle>
            <a:lvl1pPr eaLnBrk="0" hangingPunct="0">
              <a:defRPr sz="1400">
                <a:latin typeface="+mn-lt"/>
                <a:ea typeface="ＭＳ Ｐゴシック" pitchFamily="127" charset="-128"/>
                <a:cs typeface="ＭＳ Ｐゴシック" pitchFamily="127" charset="-128"/>
              </a:defRPr>
            </a:lvl1pPr>
          </a:lstStyle>
          <a:p>
            <a:pPr>
              <a:defRPr/>
            </a:pPr>
            <a:endParaRPr lang="en-US"/>
          </a:p>
        </p:txBody>
      </p:sp>
      <p:sp>
        <p:nvSpPr>
          <p:cNvPr id="3482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a:outerShdw blurRad="25400" dist="12700" dir="2700000" algn="ctr" rotWithShape="0">
              <a:srgbClr val="FFFFFF">
                <a:alpha val="99962"/>
              </a:srgbClr>
            </a:outerShdw>
          </a:effectLst>
        </p:spPr>
        <p:txBody>
          <a:bodyPr vert="horz" wrap="square" lIns="91440" tIns="45720" rIns="91440" bIns="45720" numCol="1" anchor="t" anchorCtr="0" compatLnSpc="1">
            <a:prstTxWarp prst="textNoShape">
              <a:avLst/>
            </a:prstTxWarp>
          </a:bodyPr>
          <a:lstStyle>
            <a:lvl1pPr algn="ctr" eaLnBrk="0" hangingPunct="0">
              <a:defRPr sz="1400">
                <a:latin typeface="+mn-lt"/>
                <a:ea typeface="ＭＳ Ｐゴシック" pitchFamily="127" charset="-128"/>
                <a:cs typeface="ＭＳ Ｐゴシック" pitchFamily="127" charset="-128"/>
              </a:defRPr>
            </a:lvl1pPr>
          </a:lstStyle>
          <a:p>
            <a:pPr>
              <a:defRPr/>
            </a:pPr>
            <a:endParaRPr lang="en-US"/>
          </a:p>
        </p:txBody>
      </p:sp>
      <p:sp>
        <p:nvSpPr>
          <p:cNvPr id="3482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a:outerShdw blurRad="25400" dist="12700" dir="2700000" algn="ctr" rotWithShape="0">
              <a:srgbClr val="FFFFFF">
                <a:alpha val="99962"/>
              </a:srgbClr>
            </a:outerShdw>
          </a:effectLst>
        </p:spPr>
        <p:txBody>
          <a:bodyPr vert="horz" wrap="square" lIns="91440" tIns="45720" rIns="91440" bIns="45720" numCol="1" anchor="t" anchorCtr="0" compatLnSpc="1">
            <a:prstTxWarp prst="textNoShape">
              <a:avLst/>
            </a:prstTxWarp>
          </a:bodyPr>
          <a:lstStyle>
            <a:lvl1pPr algn="r" eaLnBrk="0" hangingPunct="0">
              <a:defRPr sz="1400">
                <a:latin typeface="+mn-lt"/>
                <a:ea typeface="ＭＳ Ｐゴシック" pitchFamily="127" charset="-128"/>
                <a:cs typeface="ＭＳ Ｐゴシック" pitchFamily="127" charset="-128"/>
              </a:defRPr>
            </a:lvl1pPr>
          </a:lstStyle>
          <a:p>
            <a:pPr>
              <a:defRPr/>
            </a:pPr>
            <a:fld id="{D853AC45-93E9-4D3F-BD0E-C50FF2AB700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0" r:id="rId1"/>
    <p:sldLayoutId id="2147483739" r:id="rId2"/>
    <p:sldLayoutId id="2147483738" r:id="rId3"/>
    <p:sldLayoutId id="2147483737" r:id="rId4"/>
    <p:sldLayoutId id="2147483736" r:id="rId5"/>
    <p:sldLayoutId id="2147483735" r:id="rId6"/>
    <p:sldLayoutId id="2147483734" r:id="rId7"/>
    <p:sldLayoutId id="2147483733" r:id="rId8"/>
    <p:sldLayoutId id="2147483732" r:id="rId9"/>
    <p:sldLayoutId id="2147483731" r:id="rId10"/>
    <p:sldLayoutId id="2147483730" r:id="rId11"/>
  </p:sldLayoutIdLst>
  <p:transition spd="med">
    <p:zoom/>
  </p:transition>
  <p:hf sldNum="0"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pitchFamily="127" charset="0"/>
          <a:ea typeface="ＭＳ Ｐゴシック" pitchFamily="127" charset="-128"/>
          <a:cs typeface="ＭＳ Ｐゴシック" pitchFamily="127" charset="-128"/>
        </a:defRPr>
      </a:lvl2pPr>
      <a:lvl3pPr algn="ctr" rtl="0" eaLnBrk="0" fontAlgn="base" hangingPunct="0">
        <a:spcBef>
          <a:spcPct val="0"/>
        </a:spcBef>
        <a:spcAft>
          <a:spcPct val="0"/>
        </a:spcAft>
        <a:defRPr sz="4400">
          <a:solidFill>
            <a:schemeClr val="tx2"/>
          </a:solidFill>
          <a:latin typeface="Tahoma" pitchFamily="127" charset="0"/>
          <a:ea typeface="ＭＳ Ｐゴシック" pitchFamily="127" charset="-128"/>
          <a:cs typeface="ＭＳ Ｐゴシック" pitchFamily="127" charset="-128"/>
        </a:defRPr>
      </a:lvl3pPr>
      <a:lvl4pPr algn="ctr" rtl="0" eaLnBrk="0" fontAlgn="base" hangingPunct="0">
        <a:spcBef>
          <a:spcPct val="0"/>
        </a:spcBef>
        <a:spcAft>
          <a:spcPct val="0"/>
        </a:spcAft>
        <a:defRPr sz="4400">
          <a:solidFill>
            <a:schemeClr val="tx2"/>
          </a:solidFill>
          <a:latin typeface="Tahoma" pitchFamily="127" charset="0"/>
          <a:ea typeface="ＭＳ Ｐゴシック" pitchFamily="127" charset="-128"/>
          <a:cs typeface="ＭＳ Ｐゴシック" pitchFamily="127" charset="-128"/>
        </a:defRPr>
      </a:lvl4pPr>
      <a:lvl5pPr algn="ctr" rtl="0" eaLnBrk="0" fontAlgn="base" hangingPunct="0">
        <a:spcBef>
          <a:spcPct val="0"/>
        </a:spcBef>
        <a:spcAft>
          <a:spcPct val="0"/>
        </a:spcAft>
        <a:defRPr sz="4400">
          <a:solidFill>
            <a:schemeClr val="tx2"/>
          </a:solidFill>
          <a:latin typeface="Tahoma" pitchFamily="127" charset="0"/>
          <a:ea typeface="ＭＳ Ｐゴシック" pitchFamily="127" charset="-128"/>
          <a:cs typeface="ＭＳ Ｐゴシック" pitchFamily="127" charset="-128"/>
        </a:defRPr>
      </a:lvl5pPr>
      <a:lvl6pPr marL="457200" algn="ctr" rtl="0" fontAlgn="base">
        <a:spcBef>
          <a:spcPct val="0"/>
        </a:spcBef>
        <a:spcAft>
          <a:spcPct val="0"/>
        </a:spcAft>
        <a:defRPr sz="4400">
          <a:solidFill>
            <a:schemeClr val="tx2"/>
          </a:solidFill>
          <a:latin typeface="Tahoma" pitchFamily="127" charset="0"/>
          <a:ea typeface="ＭＳ Ｐゴシック" pitchFamily="127" charset="-128"/>
          <a:cs typeface="ＭＳ Ｐゴシック" pitchFamily="127" charset="-128"/>
        </a:defRPr>
      </a:lvl6pPr>
      <a:lvl7pPr marL="914400" algn="ctr" rtl="0" fontAlgn="base">
        <a:spcBef>
          <a:spcPct val="0"/>
        </a:spcBef>
        <a:spcAft>
          <a:spcPct val="0"/>
        </a:spcAft>
        <a:defRPr sz="4400">
          <a:solidFill>
            <a:schemeClr val="tx2"/>
          </a:solidFill>
          <a:latin typeface="Tahoma" pitchFamily="127" charset="0"/>
          <a:ea typeface="ＭＳ Ｐゴシック" pitchFamily="127" charset="-128"/>
          <a:cs typeface="ＭＳ Ｐゴシック" pitchFamily="127" charset="-128"/>
        </a:defRPr>
      </a:lvl7pPr>
      <a:lvl8pPr marL="1371600" algn="ctr" rtl="0" fontAlgn="base">
        <a:spcBef>
          <a:spcPct val="0"/>
        </a:spcBef>
        <a:spcAft>
          <a:spcPct val="0"/>
        </a:spcAft>
        <a:defRPr sz="4400">
          <a:solidFill>
            <a:schemeClr val="tx2"/>
          </a:solidFill>
          <a:latin typeface="Tahoma" pitchFamily="127" charset="0"/>
          <a:ea typeface="ＭＳ Ｐゴシック" pitchFamily="127" charset="-128"/>
          <a:cs typeface="ＭＳ Ｐゴシック" pitchFamily="127" charset="-128"/>
        </a:defRPr>
      </a:lvl8pPr>
      <a:lvl9pPr marL="1828800" algn="ctr" rtl="0" fontAlgn="base">
        <a:spcBef>
          <a:spcPct val="0"/>
        </a:spcBef>
        <a:spcAft>
          <a:spcPct val="0"/>
        </a:spcAft>
        <a:defRPr sz="4400">
          <a:solidFill>
            <a:schemeClr val="tx2"/>
          </a:solidFill>
          <a:latin typeface="Tahoma" pitchFamily="127" charset="0"/>
          <a:ea typeface="ＭＳ Ｐゴシック" pitchFamily="127" charset="-128"/>
          <a:cs typeface="ＭＳ Ｐゴシック" pitchFamily="127" charset="-128"/>
        </a:defRPr>
      </a:lvl9pPr>
    </p:titleStyle>
    <p:bodyStyle>
      <a:lvl1pPr marL="342900" indent="-342900" algn="l" rtl="0" eaLnBrk="0" fontAlgn="base" hangingPunct="0">
        <a:spcBef>
          <a:spcPct val="20000"/>
        </a:spcBef>
        <a:spcAft>
          <a:spcPct val="0"/>
        </a:spcAft>
        <a:buSzPct val="90000"/>
        <a:buFont typeface="Wingdings" pitchFamily="-72" charset="2"/>
        <a:buChar char="Ø"/>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90000"/>
        <a:buFont typeface="Wingdings" pitchFamily="-72" charset="2"/>
        <a:buChar char="Ø"/>
        <a:defRPr sz="2800">
          <a:solidFill>
            <a:schemeClr val="tx1"/>
          </a:solidFill>
          <a:latin typeface="+mn-lt"/>
          <a:ea typeface="+mn-ea"/>
        </a:defRPr>
      </a:lvl2pPr>
      <a:lvl3pPr marL="1143000" indent="-228600" algn="l" rtl="0" eaLnBrk="0" fontAlgn="base" hangingPunct="0">
        <a:spcBef>
          <a:spcPct val="20000"/>
        </a:spcBef>
        <a:spcAft>
          <a:spcPct val="0"/>
        </a:spcAft>
        <a:buSzPct val="90000"/>
        <a:buFont typeface="Wingdings" pitchFamily="-72" charset="2"/>
        <a:buChar char="Ø"/>
        <a:defRPr sz="2400">
          <a:solidFill>
            <a:schemeClr val="tx1"/>
          </a:solidFill>
          <a:latin typeface="+mn-lt"/>
          <a:ea typeface="+mn-ea"/>
        </a:defRPr>
      </a:lvl3pPr>
      <a:lvl4pPr marL="1600200" indent="-228600" algn="l" rtl="0" eaLnBrk="0" fontAlgn="base" hangingPunct="0">
        <a:spcBef>
          <a:spcPct val="20000"/>
        </a:spcBef>
        <a:spcAft>
          <a:spcPct val="0"/>
        </a:spcAft>
        <a:buSzPct val="90000"/>
        <a:buFont typeface="Wingdings" pitchFamily="-72" charset="2"/>
        <a:buChar char="Ø"/>
        <a:defRPr sz="2000">
          <a:solidFill>
            <a:schemeClr val="tx1"/>
          </a:solidFill>
          <a:latin typeface="+mn-lt"/>
          <a:ea typeface="+mn-ea"/>
        </a:defRPr>
      </a:lvl4pPr>
      <a:lvl5pPr marL="2057400" indent="-228600" algn="l" rtl="0" eaLnBrk="0" fontAlgn="base" hangingPunct="0">
        <a:spcBef>
          <a:spcPct val="20000"/>
        </a:spcBef>
        <a:spcAft>
          <a:spcPct val="0"/>
        </a:spcAft>
        <a:buSzPct val="90000"/>
        <a:buFont typeface="Wingdings" pitchFamily="-72" charset="2"/>
        <a:buChar char="Ø"/>
        <a:defRPr sz="2000">
          <a:solidFill>
            <a:schemeClr val="tx1"/>
          </a:solidFill>
          <a:latin typeface="+mn-lt"/>
          <a:ea typeface="+mn-ea"/>
        </a:defRPr>
      </a:lvl5pPr>
      <a:lvl6pPr marL="2514600" indent="-228600" algn="l" rtl="0" fontAlgn="base">
        <a:spcBef>
          <a:spcPct val="20000"/>
        </a:spcBef>
        <a:spcAft>
          <a:spcPct val="0"/>
        </a:spcAft>
        <a:buSzPct val="90000"/>
        <a:buFont typeface="Wingdings" pitchFamily="127" charset="2"/>
        <a:buChar char="Ø"/>
        <a:defRPr sz="2000">
          <a:solidFill>
            <a:schemeClr val="tx1"/>
          </a:solidFill>
          <a:latin typeface="+mn-lt"/>
          <a:ea typeface="+mn-ea"/>
        </a:defRPr>
      </a:lvl6pPr>
      <a:lvl7pPr marL="2971800" indent="-228600" algn="l" rtl="0" fontAlgn="base">
        <a:spcBef>
          <a:spcPct val="20000"/>
        </a:spcBef>
        <a:spcAft>
          <a:spcPct val="0"/>
        </a:spcAft>
        <a:buSzPct val="90000"/>
        <a:buFont typeface="Wingdings" pitchFamily="127" charset="2"/>
        <a:buChar char="Ø"/>
        <a:defRPr sz="2000">
          <a:solidFill>
            <a:schemeClr val="tx1"/>
          </a:solidFill>
          <a:latin typeface="+mn-lt"/>
          <a:ea typeface="+mn-ea"/>
        </a:defRPr>
      </a:lvl7pPr>
      <a:lvl8pPr marL="3429000" indent="-228600" algn="l" rtl="0" fontAlgn="base">
        <a:spcBef>
          <a:spcPct val="20000"/>
        </a:spcBef>
        <a:spcAft>
          <a:spcPct val="0"/>
        </a:spcAft>
        <a:buSzPct val="90000"/>
        <a:buFont typeface="Wingdings" pitchFamily="127" charset="2"/>
        <a:buChar char="Ø"/>
        <a:defRPr sz="2000">
          <a:solidFill>
            <a:schemeClr val="tx1"/>
          </a:solidFill>
          <a:latin typeface="+mn-lt"/>
          <a:ea typeface="+mn-ea"/>
        </a:defRPr>
      </a:lvl8pPr>
      <a:lvl9pPr marL="3886200" indent="-228600" algn="l" rtl="0" fontAlgn="base">
        <a:spcBef>
          <a:spcPct val="20000"/>
        </a:spcBef>
        <a:spcAft>
          <a:spcPct val="0"/>
        </a:spcAft>
        <a:buSzPct val="90000"/>
        <a:buFont typeface="Wingdings" pitchFamily="127" charset="2"/>
        <a:buChar char="Ø"/>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1066800" y="1458913"/>
            <a:ext cx="8077200" cy="5399087"/>
          </a:xfrm>
          <a:prstGeom prst="rect">
            <a:avLst/>
          </a:prstGeom>
          <a:gradFill rotWithShape="0">
            <a:gsLst>
              <a:gs pos="0">
                <a:schemeClr val="accent1">
                  <a:gamma/>
                  <a:shade val="24706"/>
                  <a:invGamma/>
                </a:schemeClr>
              </a:gs>
              <a:gs pos="100000">
                <a:schemeClr val="accent1"/>
              </a:gs>
            </a:gsLst>
            <a:lin ang="0" scaled="1"/>
          </a:gradFill>
          <a:ln w="9525">
            <a:noFill/>
            <a:miter lim="800000"/>
            <a:headEnd/>
            <a:tailEnd/>
          </a:ln>
          <a:effectLst/>
        </p:spPr>
        <p:txBody>
          <a:bodyPr wrap="none" anchor="ctr">
            <a:prstTxWarp prst="textNoShape">
              <a:avLst/>
            </a:prstTxWarp>
          </a:bodyPr>
          <a:lstStyle/>
          <a:p>
            <a:pPr eaLnBrk="0" hangingPunct="0">
              <a:defRPr/>
            </a:pPr>
            <a:endParaRPr lang="en-US">
              <a:latin typeface="Arial" pitchFamily="127" charset="0"/>
              <a:ea typeface="ＭＳ Ｐゴシック" pitchFamily="127" charset="-128"/>
              <a:cs typeface="ＭＳ Ｐゴシック" pitchFamily="127" charset="-128"/>
            </a:endParaRPr>
          </a:p>
        </p:txBody>
      </p:sp>
      <p:sp>
        <p:nvSpPr>
          <p:cNvPr id="36867" name="Rectangle 3"/>
          <p:cNvSpPr>
            <a:spLocks noChangeArrowheads="1"/>
          </p:cNvSpPr>
          <p:nvPr/>
        </p:nvSpPr>
        <p:spPr bwMode="auto">
          <a:xfrm>
            <a:off x="0" y="1447800"/>
            <a:ext cx="1066800" cy="5410200"/>
          </a:xfrm>
          <a:prstGeom prst="rect">
            <a:avLst/>
          </a:prstGeom>
          <a:gradFill rotWithShape="0">
            <a:gsLst>
              <a:gs pos="0">
                <a:schemeClr val="accent1">
                  <a:gamma/>
                  <a:shade val="13333"/>
                  <a:invGamma/>
                </a:schemeClr>
              </a:gs>
              <a:gs pos="100000">
                <a:schemeClr val="accent1"/>
              </a:gs>
            </a:gsLst>
            <a:lin ang="5400000" scaled="1"/>
          </a:gradFill>
          <a:ln w="9525">
            <a:noFill/>
            <a:miter lim="800000"/>
            <a:headEnd/>
            <a:tailEnd/>
          </a:ln>
          <a:effectLst/>
        </p:spPr>
        <p:txBody>
          <a:bodyPr wrap="none" anchor="ctr">
            <a:prstTxWarp prst="textNoShape">
              <a:avLst/>
            </a:prstTxWarp>
          </a:bodyPr>
          <a:lstStyle/>
          <a:p>
            <a:pPr eaLnBrk="0" hangingPunct="0">
              <a:defRPr/>
            </a:pPr>
            <a:endParaRPr lang="en-US">
              <a:latin typeface="Arial" pitchFamily="127" charset="0"/>
              <a:ea typeface="ＭＳ Ｐゴシック" pitchFamily="127" charset="-128"/>
              <a:cs typeface="ＭＳ Ｐゴシック" pitchFamily="127" charset="-128"/>
            </a:endParaRPr>
          </a:p>
        </p:txBody>
      </p:sp>
      <p:sp>
        <p:nvSpPr>
          <p:cNvPr id="36868" name="Rectangle 4"/>
          <p:cNvSpPr>
            <a:spLocks noGrp="1" noChangeArrowheads="1"/>
          </p:cNvSpPr>
          <p:nvPr>
            <p:ph type="dt" sz="half" idx="2"/>
          </p:nvPr>
        </p:nvSpPr>
        <p:spPr bwMode="auto">
          <a:xfrm>
            <a:off x="1295400" y="63246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latin typeface="+mn-lt"/>
                <a:ea typeface="ＭＳ Ｐゴシック" pitchFamily="127" charset="-128"/>
                <a:cs typeface="ＭＳ Ｐゴシック" pitchFamily="127" charset="-128"/>
              </a:defRPr>
            </a:lvl1pPr>
          </a:lstStyle>
          <a:p>
            <a:pPr>
              <a:defRPr/>
            </a:pPr>
            <a:endParaRPr lang="en-US"/>
          </a:p>
        </p:txBody>
      </p:sp>
      <p:sp>
        <p:nvSpPr>
          <p:cNvPr id="36869" name="Rectangle 5"/>
          <p:cNvSpPr>
            <a:spLocks noGrp="1" noChangeArrowheads="1"/>
          </p:cNvSpPr>
          <p:nvPr>
            <p:ph type="ftr" sz="quarter" idx="3"/>
          </p:nvPr>
        </p:nvSpPr>
        <p:spPr bwMode="auto">
          <a:xfrm>
            <a:off x="3810000" y="63246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atin typeface="+mn-lt"/>
                <a:ea typeface="ＭＳ Ｐゴシック" pitchFamily="127" charset="-128"/>
                <a:cs typeface="ＭＳ Ｐゴシック" pitchFamily="127" charset="-128"/>
              </a:defRPr>
            </a:lvl1pPr>
          </a:lstStyle>
          <a:p>
            <a:pPr>
              <a:defRPr/>
            </a:pPr>
            <a:endParaRPr lang="en-US"/>
          </a:p>
        </p:txBody>
      </p:sp>
      <p:sp>
        <p:nvSpPr>
          <p:cNvPr id="36870" name="Rectangle 6"/>
          <p:cNvSpPr>
            <a:spLocks noGrp="1" noChangeArrowheads="1"/>
          </p:cNvSpPr>
          <p:nvPr>
            <p:ph type="sldNum" sz="quarter" idx="4"/>
          </p:nvPr>
        </p:nvSpPr>
        <p:spPr bwMode="auto">
          <a:xfrm>
            <a:off x="7086600" y="63246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atin typeface="+mn-lt"/>
                <a:ea typeface="ＭＳ Ｐゴシック" pitchFamily="127" charset="-128"/>
                <a:cs typeface="ＭＳ Ｐゴシック" pitchFamily="127" charset="-128"/>
              </a:defRPr>
            </a:lvl1pPr>
          </a:lstStyle>
          <a:p>
            <a:pPr>
              <a:defRPr/>
            </a:pPr>
            <a:fld id="{6E965507-535E-471E-8A2F-A6E1C0DA3114}" type="slidenum">
              <a:rPr lang="en-US"/>
              <a:pPr>
                <a:defRPr/>
              </a:pPr>
              <a:t>‹#›</a:t>
            </a:fld>
            <a:endParaRPr lang="en-US"/>
          </a:p>
        </p:txBody>
      </p:sp>
      <p:grpSp>
        <p:nvGrpSpPr>
          <p:cNvPr id="74759" name="Group 7"/>
          <p:cNvGrpSpPr>
            <a:grpSpLocks/>
          </p:cNvGrpSpPr>
          <p:nvPr/>
        </p:nvGrpSpPr>
        <p:grpSpPr bwMode="auto">
          <a:xfrm>
            <a:off x="0" y="355600"/>
            <a:ext cx="6172200" cy="2438400"/>
            <a:chOff x="0" y="1200"/>
            <a:chExt cx="3888" cy="1536"/>
          </a:xfrm>
        </p:grpSpPr>
        <p:sp>
          <p:nvSpPr>
            <p:cNvPr id="36872" name="Oval 8"/>
            <p:cNvSpPr>
              <a:spLocks noChangeArrowheads="1"/>
            </p:cNvSpPr>
            <p:nvPr/>
          </p:nvSpPr>
          <p:spPr bwMode="auto">
            <a:xfrm>
              <a:off x="497" y="1697"/>
              <a:ext cx="361" cy="359"/>
            </a:xfrm>
            <a:prstGeom prst="ellipse">
              <a:avLst/>
            </a:prstGeom>
            <a:gradFill rotWithShape="0">
              <a:gsLst>
                <a:gs pos="0">
                  <a:schemeClr val="accent1"/>
                </a:gs>
                <a:gs pos="100000">
                  <a:schemeClr val="accent1">
                    <a:gamma/>
                    <a:shade val="31373"/>
                    <a:invGamma/>
                  </a:schemeClr>
                </a:gs>
              </a:gsLst>
              <a:path path="shape">
                <a:fillToRect l="50000" t="50000" r="50000" b="50000"/>
              </a:path>
            </a:gradFill>
            <a:ln w="9525">
              <a:noFill/>
              <a:round/>
              <a:headEnd/>
              <a:tailEnd/>
            </a:ln>
            <a:effectLst/>
          </p:spPr>
          <p:txBody>
            <a:bodyPr wrap="none" anchor="ctr">
              <a:prstTxWarp prst="textNoShape">
                <a:avLst/>
              </a:prstTxWarp>
            </a:bodyPr>
            <a:lstStyle/>
            <a:p>
              <a:pPr eaLnBrk="0" hangingPunct="0">
                <a:defRPr/>
              </a:pPr>
              <a:endParaRPr lang="en-US">
                <a:latin typeface="Arial" pitchFamily="127" charset="0"/>
                <a:ea typeface="ＭＳ Ｐゴシック" pitchFamily="127" charset="-128"/>
                <a:cs typeface="ＭＳ Ｐゴシック" pitchFamily="127" charset="-128"/>
              </a:endParaRPr>
            </a:p>
          </p:txBody>
        </p:sp>
        <p:sp>
          <p:nvSpPr>
            <p:cNvPr id="36873" name="Oval 9"/>
            <p:cNvSpPr>
              <a:spLocks noChangeArrowheads="1"/>
            </p:cNvSpPr>
            <p:nvPr/>
          </p:nvSpPr>
          <p:spPr bwMode="auto">
            <a:xfrm>
              <a:off x="594" y="1802"/>
              <a:ext cx="164" cy="156"/>
            </a:xfrm>
            <a:prstGeom prst="ellipse">
              <a:avLst/>
            </a:prstGeom>
            <a:gradFill rotWithShape="0">
              <a:gsLst>
                <a:gs pos="0">
                  <a:schemeClr val="accent1">
                    <a:gamma/>
                    <a:tint val="0"/>
                    <a:invGamma/>
                  </a:schemeClr>
                </a:gs>
                <a:gs pos="100000">
                  <a:schemeClr val="accent1"/>
                </a:gs>
              </a:gsLst>
              <a:path path="shape">
                <a:fillToRect l="50000" t="50000" r="50000" b="50000"/>
              </a:path>
            </a:gradFill>
            <a:ln w="9525">
              <a:noFill/>
              <a:round/>
              <a:headEnd/>
              <a:tailEnd/>
            </a:ln>
            <a:effectLst/>
          </p:spPr>
          <p:txBody>
            <a:bodyPr wrap="none" anchor="ctr">
              <a:prstTxWarp prst="textNoShape">
                <a:avLst/>
              </a:prstTxWarp>
            </a:bodyPr>
            <a:lstStyle/>
            <a:p>
              <a:pPr eaLnBrk="0" hangingPunct="0">
                <a:defRPr/>
              </a:pPr>
              <a:endParaRPr lang="en-US">
                <a:latin typeface="Arial" pitchFamily="127" charset="0"/>
                <a:ea typeface="ＭＳ Ｐゴシック" pitchFamily="127" charset="-128"/>
                <a:cs typeface="ＭＳ Ｐゴシック" pitchFamily="127" charset="-128"/>
              </a:endParaRPr>
            </a:p>
          </p:txBody>
        </p:sp>
        <p:sp>
          <p:nvSpPr>
            <p:cNvPr id="36874" name="Rectangle 10"/>
            <p:cNvSpPr>
              <a:spLocks noChangeArrowheads="1"/>
            </p:cNvSpPr>
            <p:nvPr/>
          </p:nvSpPr>
          <p:spPr bwMode="auto">
            <a:xfrm>
              <a:off x="0" y="1884"/>
              <a:ext cx="1440" cy="6"/>
            </a:xfrm>
            <a:prstGeom prst="rect">
              <a:avLst/>
            </a:prstGeom>
            <a:gradFill rotWithShape="0">
              <a:gsLst>
                <a:gs pos="0">
                  <a:schemeClr val="bg1"/>
                </a:gs>
                <a:gs pos="50000">
                  <a:schemeClr val="bg1">
                    <a:gamma/>
                    <a:tint val="0"/>
                    <a:invGamma/>
                  </a:schemeClr>
                </a:gs>
                <a:gs pos="100000">
                  <a:schemeClr val="bg1"/>
                </a:gs>
              </a:gsLst>
              <a:lin ang="0" scaled="1"/>
            </a:gradFill>
            <a:ln w="9525">
              <a:noFill/>
              <a:miter lim="800000"/>
              <a:headEnd/>
              <a:tailEnd/>
            </a:ln>
            <a:effectLst/>
          </p:spPr>
          <p:txBody>
            <a:bodyPr wrap="none" anchor="ctr">
              <a:prstTxWarp prst="textNoShape">
                <a:avLst/>
              </a:prstTxWarp>
            </a:bodyPr>
            <a:lstStyle/>
            <a:p>
              <a:pPr eaLnBrk="0" hangingPunct="0">
                <a:defRPr/>
              </a:pPr>
              <a:endParaRPr lang="en-US">
                <a:latin typeface="Arial" pitchFamily="127" charset="0"/>
                <a:ea typeface="ＭＳ Ｐゴシック" pitchFamily="127" charset="-128"/>
                <a:cs typeface="ＭＳ Ｐゴシック" pitchFamily="127" charset="-128"/>
              </a:endParaRPr>
            </a:p>
          </p:txBody>
        </p:sp>
        <p:sp>
          <p:nvSpPr>
            <p:cNvPr id="36875" name="Rectangle 11"/>
            <p:cNvSpPr>
              <a:spLocks noChangeArrowheads="1"/>
            </p:cNvSpPr>
            <p:nvPr/>
          </p:nvSpPr>
          <p:spPr bwMode="auto">
            <a:xfrm>
              <a:off x="678" y="1200"/>
              <a:ext cx="6" cy="1536"/>
            </a:xfrm>
            <a:prstGeom prst="rect">
              <a:avLst/>
            </a:prstGeom>
            <a:gradFill rotWithShape="0">
              <a:gsLst>
                <a:gs pos="0">
                  <a:schemeClr val="bg1"/>
                </a:gs>
                <a:gs pos="50000">
                  <a:schemeClr val="bg1">
                    <a:gamma/>
                    <a:tint val="0"/>
                    <a:invGamma/>
                  </a:schemeClr>
                </a:gs>
                <a:gs pos="100000">
                  <a:schemeClr val="bg1"/>
                </a:gs>
              </a:gsLst>
              <a:lin ang="5400000" scaled="1"/>
            </a:gradFill>
            <a:ln w="9525">
              <a:noFill/>
              <a:miter lim="800000"/>
              <a:headEnd/>
              <a:tailEnd/>
            </a:ln>
            <a:effectLst/>
          </p:spPr>
          <p:txBody>
            <a:bodyPr wrap="none" anchor="ctr">
              <a:prstTxWarp prst="textNoShape">
                <a:avLst/>
              </a:prstTxWarp>
            </a:bodyPr>
            <a:lstStyle/>
            <a:p>
              <a:pPr eaLnBrk="0" hangingPunct="0">
                <a:defRPr/>
              </a:pPr>
              <a:endParaRPr lang="en-US">
                <a:latin typeface="Arial" pitchFamily="127" charset="0"/>
                <a:ea typeface="ＭＳ Ｐゴシック" pitchFamily="127" charset="-128"/>
                <a:cs typeface="ＭＳ Ｐゴシック" pitchFamily="127" charset="-128"/>
              </a:endParaRPr>
            </a:p>
          </p:txBody>
        </p:sp>
        <p:sp>
          <p:nvSpPr>
            <p:cNvPr id="36876" name="Rectangle 12"/>
            <p:cNvSpPr>
              <a:spLocks noChangeArrowheads="1"/>
            </p:cNvSpPr>
            <p:nvPr/>
          </p:nvSpPr>
          <p:spPr bwMode="auto">
            <a:xfrm>
              <a:off x="721" y="1884"/>
              <a:ext cx="3167" cy="6"/>
            </a:xfrm>
            <a:prstGeom prst="rect">
              <a:avLst/>
            </a:prstGeom>
            <a:gradFill rotWithShape="0">
              <a:gsLst>
                <a:gs pos="0">
                  <a:schemeClr val="bg1">
                    <a:gamma/>
                    <a:tint val="0"/>
                    <a:invGamma/>
                  </a:schemeClr>
                </a:gs>
                <a:gs pos="100000">
                  <a:schemeClr val="bg1"/>
                </a:gs>
              </a:gsLst>
              <a:lin ang="0" scaled="1"/>
            </a:gradFill>
            <a:ln w="9525">
              <a:noFill/>
              <a:miter lim="800000"/>
              <a:headEnd/>
              <a:tailEnd/>
            </a:ln>
            <a:effectLst/>
          </p:spPr>
          <p:txBody>
            <a:bodyPr wrap="none" anchor="ctr">
              <a:prstTxWarp prst="textNoShape">
                <a:avLst/>
              </a:prstTxWarp>
            </a:bodyPr>
            <a:lstStyle/>
            <a:p>
              <a:pPr eaLnBrk="0" hangingPunct="0">
                <a:defRPr/>
              </a:pPr>
              <a:endParaRPr lang="en-US">
                <a:latin typeface="Arial" pitchFamily="127" charset="0"/>
                <a:ea typeface="ＭＳ Ｐゴシック" pitchFamily="127" charset="-128"/>
                <a:cs typeface="ＭＳ Ｐゴシック" pitchFamily="127" charset="-128"/>
              </a:endParaRPr>
            </a:p>
          </p:txBody>
        </p:sp>
      </p:grpSp>
      <p:sp>
        <p:nvSpPr>
          <p:cNvPr id="74760" name="Rectangle 13"/>
          <p:cNvSpPr>
            <a:spLocks noGrp="1" noChangeArrowheads="1"/>
          </p:cNvSpPr>
          <p:nvPr>
            <p:ph type="body" idx="1"/>
          </p:nvPr>
        </p:nvSpPr>
        <p:spPr bwMode="auto">
          <a:xfrm>
            <a:off x="1219200" y="16764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878" name="Rectangle 14"/>
          <p:cNvSpPr>
            <a:spLocks noGrp="1" noChangeArrowheads="1"/>
          </p:cNvSpPr>
          <p:nvPr>
            <p:ph type="title"/>
          </p:nvPr>
        </p:nvSpPr>
        <p:spPr bwMode="auto">
          <a:xfrm>
            <a:off x="152400" y="152400"/>
            <a:ext cx="8915400" cy="1143000"/>
          </a:xfrm>
          <a:prstGeom prst="rect">
            <a:avLst/>
          </a:prstGeom>
          <a:noFill/>
          <a:ln w="9525">
            <a:noFill/>
            <a:miter lim="800000"/>
            <a:headEnd/>
            <a:tailEnd/>
          </a:ln>
          <a:effectLst>
            <a:outerShdw blurRad="63500" dist="12700" dir="16200000" algn="ctr" rotWithShape="0">
              <a:schemeClr val="tx1">
                <a:alpha val="74998"/>
              </a:scheme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cSld>
  <p:clrMap bg1="dk2" tx1="lt1" bg2="dk1" tx2="lt2" accent1="accent1" accent2="accent2" accent3="accent3" accent4="accent4" accent5="accent5" accent6="accent6" hlink="hlink" folHlink="folHlink"/>
  <p:sldLayoutIdLst>
    <p:sldLayoutId id="2147483776" r:id="rId1"/>
    <p:sldLayoutId id="2147483750" r:id="rId2"/>
    <p:sldLayoutId id="2147483749" r:id="rId3"/>
    <p:sldLayoutId id="2147483748" r:id="rId4"/>
    <p:sldLayoutId id="2147483747" r:id="rId5"/>
    <p:sldLayoutId id="2147483746" r:id="rId6"/>
    <p:sldLayoutId id="2147483745" r:id="rId7"/>
    <p:sldLayoutId id="2147483744" r:id="rId8"/>
    <p:sldLayoutId id="2147483743" r:id="rId9"/>
    <p:sldLayoutId id="2147483742" r:id="rId10"/>
    <p:sldLayoutId id="2147483741" r:id="rId11"/>
  </p:sldLayoutIdLst>
  <p:transition spd="med">
    <p:zoom/>
  </p:transition>
  <p:txStyles>
    <p:titleStyle>
      <a:lvl1pPr algn="ctr" rtl="0" eaLnBrk="0" fontAlgn="base" hangingPunct="0">
        <a:spcBef>
          <a:spcPct val="0"/>
        </a:spcBef>
        <a:spcAft>
          <a:spcPct val="0"/>
        </a:spcAft>
        <a:defRPr sz="4400" b="1">
          <a:solidFill>
            <a:schemeClr val="tx2"/>
          </a:solidFill>
          <a:latin typeface="+mj-lt"/>
          <a:ea typeface="ＭＳ Ｐゴシック" pitchFamily="-72" charset="-128"/>
          <a:cs typeface="ＭＳ Ｐゴシック" pitchFamily="-72" charset="-128"/>
        </a:defRPr>
      </a:lvl1pPr>
      <a:lvl2pPr algn="ctr" rtl="0" eaLnBrk="0" fontAlgn="base" hangingPunct="0">
        <a:spcBef>
          <a:spcPct val="0"/>
        </a:spcBef>
        <a:spcAft>
          <a:spcPct val="0"/>
        </a:spcAft>
        <a:defRPr sz="4400" b="1">
          <a:solidFill>
            <a:schemeClr val="tx2"/>
          </a:solidFill>
          <a:latin typeface="Arial" pitchFamily="127" charset="0"/>
          <a:ea typeface="ＭＳ Ｐゴシック" pitchFamily="-72" charset="-128"/>
          <a:cs typeface="ＭＳ Ｐゴシック" pitchFamily="-72" charset="-128"/>
        </a:defRPr>
      </a:lvl2pPr>
      <a:lvl3pPr algn="ctr" rtl="0" eaLnBrk="0" fontAlgn="base" hangingPunct="0">
        <a:spcBef>
          <a:spcPct val="0"/>
        </a:spcBef>
        <a:spcAft>
          <a:spcPct val="0"/>
        </a:spcAft>
        <a:defRPr sz="4400" b="1">
          <a:solidFill>
            <a:schemeClr val="tx2"/>
          </a:solidFill>
          <a:latin typeface="Arial" pitchFamily="127" charset="0"/>
          <a:ea typeface="ＭＳ Ｐゴシック" pitchFamily="-72" charset="-128"/>
          <a:cs typeface="ＭＳ Ｐゴシック" pitchFamily="-72" charset="-128"/>
        </a:defRPr>
      </a:lvl3pPr>
      <a:lvl4pPr algn="ctr" rtl="0" eaLnBrk="0" fontAlgn="base" hangingPunct="0">
        <a:spcBef>
          <a:spcPct val="0"/>
        </a:spcBef>
        <a:spcAft>
          <a:spcPct val="0"/>
        </a:spcAft>
        <a:defRPr sz="4400" b="1">
          <a:solidFill>
            <a:schemeClr val="tx2"/>
          </a:solidFill>
          <a:latin typeface="Arial" pitchFamily="127" charset="0"/>
          <a:ea typeface="ＭＳ Ｐゴシック" pitchFamily="-72" charset="-128"/>
          <a:cs typeface="ＭＳ Ｐゴシック" pitchFamily="-72" charset="-128"/>
        </a:defRPr>
      </a:lvl4pPr>
      <a:lvl5pPr algn="ctr" rtl="0" eaLnBrk="0" fontAlgn="base" hangingPunct="0">
        <a:spcBef>
          <a:spcPct val="0"/>
        </a:spcBef>
        <a:spcAft>
          <a:spcPct val="0"/>
        </a:spcAft>
        <a:defRPr sz="4400" b="1">
          <a:solidFill>
            <a:schemeClr val="tx2"/>
          </a:solidFill>
          <a:latin typeface="Arial" pitchFamily="127" charset="0"/>
          <a:ea typeface="ＭＳ Ｐゴシック" pitchFamily="-72" charset="-128"/>
          <a:cs typeface="ＭＳ Ｐゴシック" pitchFamily="-72" charset="-128"/>
        </a:defRPr>
      </a:lvl5pPr>
      <a:lvl6pPr marL="457200" algn="ctr" rtl="0" fontAlgn="base">
        <a:spcBef>
          <a:spcPct val="0"/>
        </a:spcBef>
        <a:spcAft>
          <a:spcPct val="0"/>
        </a:spcAft>
        <a:defRPr sz="4400" b="1">
          <a:solidFill>
            <a:schemeClr val="tx2"/>
          </a:solidFill>
          <a:latin typeface="Arial" pitchFamily="127" charset="0"/>
        </a:defRPr>
      </a:lvl6pPr>
      <a:lvl7pPr marL="914400" algn="ctr" rtl="0" fontAlgn="base">
        <a:spcBef>
          <a:spcPct val="0"/>
        </a:spcBef>
        <a:spcAft>
          <a:spcPct val="0"/>
        </a:spcAft>
        <a:defRPr sz="4400" b="1">
          <a:solidFill>
            <a:schemeClr val="tx2"/>
          </a:solidFill>
          <a:latin typeface="Arial" pitchFamily="127" charset="0"/>
        </a:defRPr>
      </a:lvl7pPr>
      <a:lvl8pPr marL="1371600" algn="ctr" rtl="0" fontAlgn="base">
        <a:spcBef>
          <a:spcPct val="0"/>
        </a:spcBef>
        <a:spcAft>
          <a:spcPct val="0"/>
        </a:spcAft>
        <a:defRPr sz="4400" b="1">
          <a:solidFill>
            <a:schemeClr val="tx2"/>
          </a:solidFill>
          <a:latin typeface="Arial" pitchFamily="127" charset="0"/>
        </a:defRPr>
      </a:lvl8pPr>
      <a:lvl9pPr marL="1828800" algn="ctr" rtl="0" fontAlgn="base">
        <a:spcBef>
          <a:spcPct val="0"/>
        </a:spcBef>
        <a:spcAft>
          <a:spcPct val="0"/>
        </a:spcAft>
        <a:defRPr sz="4400" b="1">
          <a:solidFill>
            <a:schemeClr val="tx2"/>
          </a:solidFill>
          <a:latin typeface="Arial" pitchFamily="127" charset="0"/>
        </a:defRPr>
      </a:lvl9pPr>
    </p:titleStyle>
    <p:bodyStyle>
      <a:lvl1pPr marL="342900" indent="-342900" algn="l" rtl="0" eaLnBrk="0" fontAlgn="base" hangingPunct="0">
        <a:spcBef>
          <a:spcPct val="20000"/>
        </a:spcBef>
        <a:spcAft>
          <a:spcPct val="0"/>
        </a:spcAft>
        <a:buClr>
          <a:schemeClr val="tx2"/>
        </a:buClr>
        <a:buFont typeface="Times" pitchFamily="-72" charset="0"/>
        <a:buChar char="•"/>
        <a:defRPr sz="3200">
          <a:solidFill>
            <a:schemeClr val="tx1"/>
          </a:solidFill>
          <a:latin typeface="+mn-lt"/>
          <a:ea typeface="ＭＳ Ｐゴシック" pitchFamily="-72" charset="-128"/>
          <a:cs typeface="ＭＳ Ｐゴシック" pitchFamily="-72" charset="-128"/>
        </a:defRPr>
      </a:lvl1pPr>
      <a:lvl2pPr marL="742950" indent="-285750" algn="l" rtl="0" eaLnBrk="0" fontAlgn="base" hangingPunct="0">
        <a:spcBef>
          <a:spcPct val="20000"/>
        </a:spcBef>
        <a:spcAft>
          <a:spcPct val="0"/>
        </a:spcAft>
        <a:buClr>
          <a:schemeClr val="accent2"/>
        </a:buClr>
        <a:buFont typeface="Times" pitchFamily="-72" charset="0"/>
        <a:buChar char="•"/>
        <a:defRPr sz="2800">
          <a:solidFill>
            <a:schemeClr val="tx1"/>
          </a:solidFill>
          <a:latin typeface="+mn-lt"/>
          <a:ea typeface="ＭＳ Ｐゴシック" pitchFamily="127" charset="-128"/>
        </a:defRPr>
      </a:lvl2pPr>
      <a:lvl3pPr marL="1143000" indent="-228600" algn="l" rtl="0" eaLnBrk="0" fontAlgn="base" hangingPunct="0">
        <a:spcBef>
          <a:spcPct val="20000"/>
        </a:spcBef>
        <a:spcAft>
          <a:spcPct val="0"/>
        </a:spcAft>
        <a:buClr>
          <a:schemeClr val="tx1"/>
        </a:buClr>
        <a:buFont typeface="Times" pitchFamily="-72" charset="0"/>
        <a:buChar char="•"/>
        <a:defRPr sz="2400">
          <a:solidFill>
            <a:schemeClr val="tx1"/>
          </a:solidFill>
          <a:latin typeface="+mn-lt"/>
          <a:ea typeface="ＭＳ Ｐゴシック" pitchFamily="127" charset="-128"/>
        </a:defRPr>
      </a:lvl3pPr>
      <a:lvl4pPr marL="1600200" indent="-228600" algn="l" rtl="0" eaLnBrk="0" fontAlgn="base" hangingPunct="0">
        <a:spcBef>
          <a:spcPct val="20000"/>
        </a:spcBef>
        <a:spcAft>
          <a:spcPct val="0"/>
        </a:spcAft>
        <a:buClr>
          <a:schemeClr val="tx2"/>
        </a:buClr>
        <a:buFont typeface="Wingdings" pitchFamily="-72" charset="2"/>
        <a:buChar char="Ø"/>
        <a:defRPr sz="2000">
          <a:solidFill>
            <a:schemeClr val="tx1"/>
          </a:solidFill>
          <a:latin typeface="+mn-lt"/>
          <a:ea typeface="ＭＳ Ｐゴシック" pitchFamily="127" charset="-128"/>
        </a:defRPr>
      </a:lvl4pPr>
      <a:lvl5pPr marL="2057400" indent="-228600" algn="l" rtl="0" eaLnBrk="0" fontAlgn="base" hangingPunct="0">
        <a:spcBef>
          <a:spcPct val="20000"/>
        </a:spcBef>
        <a:spcAft>
          <a:spcPct val="0"/>
        </a:spcAft>
        <a:buFont typeface="Wingdings" pitchFamily="-72" charset="2"/>
        <a:buChar char="§"/>
        <a:defRPr sz="2000">
          <a:solidFill>
            <a:schemeClr val="tx1"/>
          </a:solidFill>
          <a:latin typeface="+mn-lt"/>
          <a:ea typeface="ＭＳ Ｐゴシック" pitchFamily="127" charset="-128"/>
        </a:defRPr>
      </a:lvl5pPr>
      <a:lvl6pPr marL="2514600" indent="-228600" algn="l" rtl="0" fontAlgn="base">
        <a:spcBef>
          <a:spcPct val="20000"/>
        </a:spcBef>
        <a:spcAft>
          <a:spcPct val="0"/>
        </a:spcAft>
        <a:buFont typeface="Wingdings" pitchFamily="127" charset="2"/>
        <a:buChar char="§"/>
        <a:defRPr sz="2000">
          <a:solidFill>
            <a:schemeClr val="tx1"/>
          </a:solidFill>
          <a:latin typeface="+mn-lt"/>
          <a:ea typeface="ＭＳ Ｐゴシック" pitchFamily="127" charset="-128"/>
        </a:defRPr>
      </a:lvl6pPr>
      <a:lvl7pPr marL="2971800" indent="-228600" algn="l" rtl="0" fontAlgn="base">
        <a:spcBef>
          <a:spcPct val="20000"/>
        </a:spcBef>
        <a:spcAft>
          <a:spcPct val="0"/>
        </a:spcAft>
        <a:buFont typeface="Wingdings" pitchFamily="127" charset="2"/>
        <a:buChar char="§"/>
        <a:defRPr sz="2000">
          <a:solidFill>
            <a:schemeClr val="tx1"/>
          </a:solidFill>
          <a:latin typeface="+mn-lt"/>
          <a:ea typeface="ＭＳ Ｐゴシック" pitchFamily="127" charset="-128"/>
        </a:defRPr>
      </a:lvl7pPr>
      <a:lvl8pPr marL="3429000" indent="-228600" algn="l" rtl="0" fontAlgn="base">
        <a:spcBef>
          <a:spcPct val="20000"/>
        </a:spcBef>
        <a:spcAft>
          <a:spcPct val="0"/>
        </a:spcAft>
        <a:buFont typeface="Wingdings" pitchFamily="127" charset="2"/>
        <a:buChar char="§"/>
        <a:defRPr sz="2000">
          <a:solidFill>
            <a:schemeClr val="tx1"/>
          </a:solidFill>
          <a:latin typeface="+mn-lt"/>
          <a:ea typeface="ＭＳ Ｐゴシック" pitchFamily="127" charset="-128"/>
        </a:defRPr>
      </a:lvl8pPr>
      <a:lvl9pPr marL="3886200" indent="-228600" algn="l" rtl="0" fontAlgn="base">
        <a:spcBef>
          <a:spcPct val="20000"/>
        </a:spcBef>
        <a:spcAft>
          <a:spcPct val="0"/>
        </a:spcAft>
        <a:buFont typeface="Wingdings" pitchFamily="127" charset="2"/>
        <a:buChar char="§"/>
        <a:defRPr sz="2000">
          <a:solidFill>
            <a:schemeClr val="tx1"/>
          </a:solidFill>
          <a:latin typeface="+mn-lt"/>
          <a:ea typeface="ＭＳ Ｐゴシック" pitchFamily="12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pic>
        <p:nvPicPr>
          <p:cNvPr id="87042" name="Picture 2"/>
          <p:cNvPicPr>
            <a:picLocks noChangeAspect="1" noChangeArrowheads="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87043" name="Rectangle 3"/>
          <p:cNvSpPr>
            <a:spLocks noGrp="1" noChangeArrowheads="1"/>
          </p:cNvSpPr>
          <p:nvPr>
            <p:ph type="title"/>
          </p:nvPr>
        </p:nvSpPr>
        <p:spPr bwMode="auto">
          <a:xfrm>
            <a:off x="1143000" y="457200"/>
            <a:ext cx="7696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7044" name="Rectangle 4"/>
          <p:cNvSpPr>
            <a:spLocks noGrp="1" noChangeArrowheads="1"/>
          </p:cNvSpPr>
          <p:nvPr>
            <p:ph type="body" idx="1"/>
          </p:nvPr>
        </p:nvSpPr>
        <p:spPr bwMode="auto">
          <a:xfrm>
            <a:off x="1143000" y="1752600"/>
            <a:ext cx="76962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917" name="Rectangle 5"/>
          <p:cNvSpPr>
            <a:spLocks noGrp="1" noChangeArrowheads="1"/>
          </p:cNvSpPr>
          <p:nvPr>
            <p:ph type="dt" sz="half" idx="2"/>
          </p:nvPr>
        </p:nvSpPr>
        <p:spPr bwMode="auto">
          <a:xfrm>
            <a:off x="11430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latin typeface="Arial" pitchFamily="127" charset="0"/>
                <a:ea typeface="ＭＳ Ｐゴシック" pitchFamily="127" charset="-128"/>
                <a:cs typeface="ＭＳ Ｐゴシック" pitchFamily="127" charset="-128"/>
              </a:defRPr>
            </a:lvl1pPr>
          </a:lstStyle>
          <a:p>
            <a:pPr>
              <a:defRPr/>
            </a:pPr>
            <a:endParaRPr lang="en-US"/>
          </a:p>
        </p:txBody>
      </p:sp>
      <p:sp>
        <p:nvSpPr>
          <p:cNvPr id="38918" name="Rectangle 6"/>
          <p:cNvSpPr>
            <a:spLocks noGrp="1" noChangeArrowheads="1"/>
          </p:cNvSpPr>
          <p:nvPr>
            <p:ph type="ftr" sz="quarter" idx="3"/>
          </p:nvPr>
        </p:nvSpPr>
        <p:spPr bwMode="auto">
          <a:xfrm>
            <a:off x="3505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atin typeface="Arial" pitchFamily="127" charset="0"/>
                <a:ea typeface="ＭＳ Ｐゴシック" pitchFamily="127" charset="-128"/>
                <a:cs typeface="ＭＳ Ｐゴシック" pitchFamily="127" charset="-128"/>
              </a:defRPr>
            </a:lvl1pPr>
          </a:lstStyle>
          <a:p>
            <a:pPr>
              <a:defRPr/>
            </a:pPr>
            <a:endParaRPr lang="en-US"/>
          </a:p>
        </p:txBody>
      </p:sp>
      <p:sp>
        <p:nvSpPr>
          <p:cNvPr id="38919" name="Rectangle 7"/>
          <p:cNvSpPr>
            <a:spLocks noGrp="1" noChangeArrowheads="1"/>
          </p:cNvSpPr>
          <p:nvPr>
            <p:ph type="sldNum" sz="quarter" idx="4"/>
          </p:nvPr>
        </p:nvSpPr>
        <p:spPr bwMode="auto">
          <a:xfrm>
            <a:off x="6934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atin typeface="Arial" pitchFamily="127" charset="0"/>
                <a:ea typeface="ＭＳ Ｐゴシック" pitchFamily="127" charset="-128"/>
                <a:cs typeface="ＭＳ Ｐゴシック" pitchFamily="127" charset="-128"/>
              </a:defRPr>
            </a:lvl1pPr>
          </a:lstStyle>
          <a:p>
            <a:pPr>
              <a:defRPr/>
            </a:pPr>
            <a:fld id="{6D77EDF0-13F3-4FD3-9094-B26B31D25A6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77" r:id="rId1"/>
    <p:sldLayoutId id="2147483760" r:id="rId2"/>
    <p:sldLayoutId id="2147483759" r:id="rId3"/>
    <p:sldLayoutId id="2147483758" r:id="rId4"/>
    <p:sldLayoutId id="2147483757" r:id="rId5"/>
    <p:sldLayoutId id="2147483756" r:id="rId6"/>
    <p:sldLayoutId id="2147483755" r:id="rId7"/>
    <p:sldLayoutId id="2147483754" r:id="rId8"/>
    <p:sldLayoutId id="2147483753" r:id="rId9"/>
    <p:sldLayoutId id="2147483752" r:id="rId10"/>
    <p:sldLayoutId id="2147483751" r:id="rId11"/>
  </p:sldLayoutIdLst>
  <p:transition spd="med">
    <p:zoom/>
  </p:transition>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Arial" pitchFamily="127" charset="0"/>
          <a:ea typeface="ＭＳ Ｐゴシック" pitchFamily="127" charset="-128"/>
          <a:cs typeface="ＭＳ Ｐゴシック" pitchFamily="127" charset="-128"/>
        </a:defRPr>
      </a:lvl2pPr>
      <a:lvl3pPr algn="l" rtl="0" eaLnBrk="0" fontAlgn="base" hangingPunct="0">
        <a:spcBef>
          <a:spcPct val="0"/>
        </a:spcBef>
        <a:spcAft>
          <a:spcPct val="0"/>
        </a:spcAft>
        <a:defRPr kumimoji="1" sz="4400">
          <a:solidFill>
            <a:schemeClr val="tx2"/>
          </a:solidFill>
          <a:latin typeface="Arial" pitchFamily="127" charset="0"/>
          <a:ea typeface="ＭＳ Ｐゴシック" pitchFamily="127" charset="-128"/>
          <a:cs typeface="ＭＳ Ｐゴシック" pitchFamily="127" charset="-128"/>
        </a:defRPr>
      </a:lvl3pPr>
      <a:lvl4pPr algn="l" rtl="0" eaLnBrk="0" fontAlgn="base" hangingPunct="0">
        <a:spcBef>
          <a:spcPct val="0"/>
        </a:spcBef>
        <a:spcAft>
          <a:spcPct val="0"/>
        </a:spcAft>
        <a:defRPr kumimoji="1" sz="4400">
          <a:solidFill>
            <a:schemeClr val="tx2"/>
          </a:solidFill>
          <a:latin typeface="Arial" pitchFamily="127" charset="0"/>
          <a:ea typeface="ＭＳ Ｐゴシック" pitchFamily="127" charset="-128"/>
          <a:cs typeface="ＭＳ Ｐゴシック" pitchFamily="127" charset="-128"/>
        </a:defRPr>
      </a:lvl4pPr>
      <a:lvl5pPr algn="l" rtl="0" eaLnBrk="0" fontAlgn="base" hangingPunct="0">
        <a:spcBef>
          <a:spcPct val="0"/>
        </a:spcBef>
        <a:spcAft>
          <a:spcPct val="0"/>
        </a:spcAft>
        <a:defRPr kumimoji="1" sz="4400">
          <a:solidFill>
            <a:schemeClr val="tx2"/>
          </a:solidFill>
          <a:latin typeface="Arial" pitchFamily="127" charset="0"/>
          <a:ea typeface="ＭＳ Ｐゴシック" pitchFamily="127" charset="-128"/>
          <a:cs typeface="ＭＳ Ｐゴシック" pitchFamily="127" charset="-128"/>
        </a:defRPr>
      </a:lvl5pPr>
      <a:lvl6pPr marL="457200" algn="l" rtl="0" fontAlgn="base">
        <a:spcBef>
          <a:spcPct val="0"/>
        </a:spcBef>
        <a:spcAft>
          <a:spcPct val="0"/>
        </a:spcAft>
        <a:defRPr kumimoji="1" sz="4400">
          <a:solidFill>
            <a:schemeClr val="tx2"/>
          </a:solidFill>
          <a:latin typeface="Arial" pitchFamily="127" charset="0"/>
          <a:ea typeface="ＭＳ Ｐゴシック" pitchFamily="127" charset="-128"/>
          <a:cs typeface="ＭＳ Ｐゴシック" pitchFamily="127" charset="-128"/>
        </a:defRPr>
      </a:lvl6pPr>
      <a:lvl7pPr marL="914400" algn="l" rtl="0" fontAlgn="base">
        <a:spcBef>
          <a:spcPct val="0"/>
        </a:spcBef>
        <a:spcAft>
          <a:spcPct val="0"/>
        </a:spcAft>
        <a:defRPr kumimoji="1" sz="4400">
          <a:solidFill>
            <a:schemeClr val="tx2"/>
          </a:solidFill>
          <a:latin typeface="Arial" pitchFamily="127" charset="0"/>
          <a:ea typeface="ＭＳ Ｐゴシック" pitchFamily="127" charset="-128"/>
          <a:cs typeface="ＭＳ Ｐゴシック" pitchFamily="127" charset="-128"/>
        </a:defRPr>
      </a:lvl7pPr>
      <a:lvl8pPr marL="1371600" algn="l" rtl="0" fontAlgn="base">
        <a:spcBef>
          <a:spcPct val="0"/>
        </a:spcBef>
        <a:spcAft>
          <a:spcPct val="0"/>
        </a:spcAft>
        <a:defRPr kumimoji="1" sz="4400">
          <a:solidFill>
            <a:schemeClr val="tx2"/>
          </a:solidFill>
          <a:latin typeface="Arial" pitchFamily="127" charset="0"/>
          <a:ea typeface="ＭＳ Ｐゴシック" pitchFamily="127" charset="-128"/>
          <a:cs typeface="ＭＳ Ｐゴシック" pitchFamily="127" charset="-128"/>
        </a:defRPr>
      </a:lvl8pPr>
      <a:lvl9pPr marL="1828800" algn="l" rtl="0" fontAlgn="base">
        <a:spcBef>
          <a:spcPct val="0"/>
        </a:spcBef>
        <a:spcAft>
          <a:spcPct val="0"/>
        </a:spcAft>
        <a:defRPr kumimoji="1" sz="4400">
          <a:solidFill>
            <a:schemeClr val="tx2"/>
          </a:solidFill>
          <a:latin typeface="Arial" pitchFamily="127" charset="0"/>
          <a:ea typeface="ＭＳ Ｐゴシック" pitchFamily="127" charset="-128"/>
          <a:cs typeface="ＭＳ Ｐゴシック" pitchFamily="127" charset="-128"/>
        </a:defRPr>
      </a:lvl9pPr>
    </p:titleStyle>
    <p:bodyStyle>
      <a:lvl1pPr marL="342900" indent="-342900" algn="l" rtl="0" eaLnBrk="0" fontAlgn="base" hangingPunct="0">
        <a:spcBef>
          <a:spcPct val="20000"/>
        </a:spcBef>
        <a:spcAft>
          <a:spcPct val="0"/>
        </a:spcAft>
        <a:buSzPct val="100000"/>
        <a:buBlip>
          <a:blip r:embed="rId14"/>
        </a:buBlip>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Blip>
          <a:blip r:embed="rId15"/>
        </a:buBlip>
        <a:defRPr kumimoji="1" sz="2800">
          <a:solidFill>
            <a:schemeClr val="tx1"/>
          </a:solidFill>
          <a:latin typeface="+mn-lt"/>
          <a:ea typeface="+mn-ea"/>
        </a:defRPr>
      </a:lvl2pPr>
      <a:lvl3pPr marL="1143000" indent="-228600" algn="l" rtl="0" eaLnBrk="0" fontAlgn="base" hangingPunct="0">
        <a:spcBef>
          <a:spcPct val="20000"/>
        </a:spcBef>
        <a:spcAft>
          <a:spcPct val="0"/>
        </a:spcAft>
        <a:buSzPct val="100000"/>
        <a:buBlip>
          <a:blip r:embed="rId16"/>
        </a:buBlip>
        <a:defRPr kumimoji="1" sz="2400">
          <a:solidFill>
            <a:schemeClr val="tx1"/>
          </a:solidFill>
          <a:latin typeface="+mn-lt"/>
          <a:ea typeface="+mn-ea"/>
        </a:defRPr>
      </a:lvl3pPr>
      <a:lvl4pPr marL="1600200" indent="-228600" algn="l" rtl="0" eaLnBrk="0" fontAlgn="base" hangingPunct="0">
        <a:spcBef>
          <a:spcPct val="20000"/>
        </a:spcBef>
        <a:spcAft>
          <a:spcPct val="0"/>
        </a:spcAft>
        <a:buSzPct val="100000"/>
        <a:buBlip>
          <a:blip r:embed="rId17"/>
        </a:buBlip>
        <a:defRPr kumimoji="1" sz="2000">
          <a:solidFill>
            <a:schemeClr val="tx1"/>
          </a:solidFill>
          <a:latin typeface="+mn-lt"/>
          <a:ea typeface="+mn-ea"/>
        </a:defRPr>
      </a:lvl4pPr>
      <a:lvl5pPr marL="2057400" indent="-228600" algn="l" rtl="0" eaLnBrk="0" fontAlgn="base" hangingPunct="0">
        <a:spcBef>
          <a:spcPct val="20000"/>
        </a:spcBef>
        <a:spcAft>
          <a:spcPct val="0"/>
        </a:spcAft>
        <a:buSzPct val="100000"/>
        <a:buBlip>
          <a:blip r:embed="rId18"/>
        </a:buBlip>
        <a:defRPr kumimoji="1" sz="2000">
          <a:solidFill>
            <a:schemeClr val="tx1"/>
          </a:solidFill>
          <a:latin typeface="+mn-lt"/>
          <a:ea typeface="+mn-ea"/>
        </a:defRPr>
      </a:lvl5pPr>
      <a:lvl6pPr marL="2514600" indent="-228600" algn="l" rtl="0" fontAlgn="base">
        <a:spcBef>
          <a:spcPct val="20000"/>
        </a:spcBef>
        <a:spcAft>
          <a:spcPct val="0"/>
        </a:spcAft>
        <a:buSzPct val="100000"/>
        <a:buBlip>
          <a:blip r:embed="rId18"/>
        </a:buBlip>
        <a:defRPr kumimoji="1" sz="2000">
          <a:solidFill>
            <a:schemeClr val="tx1"/>
          </a:solidFill>
          <a:latin typeface="+mn-lt"/>
          <a:ea typeface="+mn-ea"/>
        </a:defRPr>
      </a:lvl6pPr>
      <a:lvl7pPr marL="2971800" indent="-228600" algn="l" rtl="0" fontAlgn="base">
        <a:spcBef>
          <a:spcPct val="20000"/>
        </a:spcBef>
        <a:spcAft>
          <a:spcPct val="0"/>
        </a:spcAft>
        <a:buSzPct val="100000"/>
        <a:buBlip>
          <a:blip r:embed="rId18"/>
        </a:buBlip>
        <a:defRPr kumimoji="1" sz="2000">
          <a:solidFill>
            <a:schemeClr val="tx1"/>
          </a:solidFill>
          <a:latin typeface="+mn-lt"/>
          <a:ea typeface="+mn-ea"/>
        </a:defRPr>
      </a:lvl7pPr>
      <a:lvl8pPr marL="3429000" indent="-228600" algn="l" rtl="0" fontAlgn="base">
        <a:spcBef>
          <a:spcPct val="20000"/>
        </a:spcBef>
        <a:spcAft>
          <a:spcPct val="0"/>
        </a:spcAft>
        <a:buSzPct val="100000"/>
        <a:buBlip>
          <a:blip r:embed="rId18"/>
        </a:buBlip>
        <a:defRPr kumimoji="1" sz="2000">
          <a:solidFill>
            <a:schemeClr val="tx1"/>
          </a:solidFill>
          <a:latin typeface="+mn-lt"/>
          <a:ea typeface="+mn-ea"/>
        </a:defRPr>
      </a:lvl8pPr>
      <a:lvl9pPr marL="3886200" indent="-228600" algn="l" rtl="0" fontAlgn="base">
        <a:spcBef>
          <a:spcPct val="20000"/>
        </a:spcBef>
        <a:spcAft>
          <a:spcPct val="0"/>
        </a:spcAft>
        <a:buSzPct val="100000"/>
        <a:buBlip>
          <a:blip r:embed="rId18"/>
        </a:buBlip>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pic>
        <p:nvPicPr>
          <p:cNvPr id="99330" name="Picture 2"/>
          <p:cNvPicPr>
            <a:picLocks noChangeAspect="1" noChangeArrowheads="1"/>
          </p:cNvPicPr>
          <p:nvPr/>
        </p:nvPicPr>
        <p:blipFill>
          <a:blip r:embed="rId13">
            <a:lum bright="6000"/>
          </a:blip>
          <a:srcRect/>
          <a:stretch>
            <a:fillRect/>
          </a:stretch>
        </p:blipFill>
        <p:spPr bwMode="auto">
          <a:xfrm>
            <a:off x="0" y="0"/>
            <a:ext cx="9145588" cy="6859588"/>
          </a:xfrm>
          <a:prstGeom prst="rect">
            <a:avLst/>
          </a:prstGeom>
          <a:noFill/>
          <a:ln w="9525">
            <a:noFill/>
            <a:miter lim="800000"/>
            <a:headEnd/>
            <a:tailEnd/>
          </a:ln>
        </p:spPr>
      </p:pic>
      <p:sp>
        <p:nvSpPr>
          <p:cNvPr id="99331" name="Rectangle 3"/>
          <p:cNvSpPr>
            <a:spLocks noGrp="1" noChangeArrowheads="1"/>
          </p:cNvSpPr>
          <p:nvPr>
            <p:ph type="title"/>
          </p:nvPr>
        </p:nvSpPr>
        <p:spPr bwMode="auto">
          <a:xfrm>
            <a:off x="1066800" y="609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9332" name="Rectangle 4"/>
          <p:cNvSpPr>
            <a:spLocks noGrp="1" noChangeArrowheads="1"/>
          </p:cNvSpPr>
          <p:nvPr>
            <p:ph type="body" idx="1"/>
          </p:nvPr>
        </p:nvSpPr>
        <p:spPr bwMode="auto">
          <a:xfrm>
            <a:off x="685800" y="1981200"/>
            <a:ext cx="7772400" cy="4038600"/>
          </a:xfrm>
          <a:prstGeom prst="rect">
            <a:avLst/>
          </a:prstGeom>
          <a:no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965" name="Rectangle 5"/>
          <p:cNvSpPr>
            <a:spLocks noGrp="1" noChangeArrowheads="1"/>
          </p:cNvSpPr>
          <p:nvPr>
            <p:ph type="dt" sz="half" idx="2"/>
          </p:nvPr>
        </p:nvSpPr>
        <p:spPr bwMode="auto">
          <a:xfrm>
            <a:off x="685800" y="6172200"/>
            <a:ext cx="1905000" cy="457200"/>
          </a:xfrm>
          <a:prstGeom prst="rect">
            <a:avLst/>
          </a:prstGeom>
          <a:noFill/>
          <a:ln w="9525">
            <a:noFill/>
            <a:miter lim="800000"/>
            <a:headEnd/>
            <a:tailEnd/>
          </a:ln>
          <a:effectLst>
            <a:outerShdw blurRad="25400" dist="12700" dir="2700000" algn="ctr" rotWithShape="0">
              <a:srgbClr val="000000">
                <a:alpha val="74998"/>
              </a:srgbClr>
            </a:outerShdw>
          </a:effectLst>
        </p:spPr>
        <p:txBody>
          <a:bodyPr vert="horz" wrap="square" lIns="91440" tIns="45720" rIns="91440" bIns="45720" numCol="1" anchor="t" anchorCtr="0" compatLnSpc="1">
            <a:prstTxWarp prst="textNoShape">
              <a:avLst/>
            </a:prstTxWarp>
          </a:bodyPr>
          <a:lstStyle>
            <a:lvl1pPr eaLnBrk="0" hangingPunct="0">
              <a:defRPr sz="1400">
                <a:solidFill>
                  <a:schemeClr val="tx2"/>
                </a:solidFill>
                <a:latin typeface="Arial" pitchFamily="127" charset="0"/>
                <a:ea typeface="ＭＳ Ｐゴシック" pitchFamily="127" charset="-128"/>
                <a:cs typeface="ＭＳ Ｐゴシック" pitchFamily="127" charset="-128"/>
              </a:defRPr>
            </a:lvl1pPr>
          </a:lstStyle>
          <a:p>
            <a:pPr>
              <a:defRPr/>
            </a:pPr>
            <a:endParaRPr lang="en-US"/>
          </a:p>
        </p:txBody>
      </p:sp>
      <p:sp>
        <p:nvSpPr>
          <p:cNvPr id="40966" name="Rectangle 6"/>
          <p:cNvSpPr>
            <a:spLocks noGrp="1" noChangeArrowheads="1"/>
          </p:cNvSpPr>
          <p:nvPr>
            <p:ph type="ftr" sz="quarter" idx="3"/>
          </p:nvPr>
        </p:nvSpPr>
        <p:spPr bwMode="auto">
          <a:xfrm>
            <a:off x="3124200" y="6172200"/>
            <a:ext cx="2895600" cy="457200"/>
          </a:xfrm>
          <a:prstGeom prst="rect">
            <a:avLst/>
          </a:prstGeom>
          <a:noFill/>
          <a:ln w="9525">
            <a:noFill/>
            <a:miter lim="800000"/>
            <a:headEnd/>
            <a:tailEnd/>
          </a:ln>
          <a:effectLst>
            <a:outerShdw blurRad="25400" dist="12700" dir="2700000" algn="ctr" rotWithShape="0">
              <a:srgbClr val="000000">
                <a:alpha val="74998"/>
              </a:srgbClr>
            </a:outerShdw>
          </a:effectLst>
        </p:spPr>
        <p:txBody>
          <a:bodyPr vert="horz" wrap="square" lIns="91440" tIns="45720" rIns="91440" bIns="45720" numCol="1" anchor="t" anchorCtr="0" compatLnSpc="1">
            <a:prstTxWarp prst="textNoShape">
              <a:avLst/>
            </a:prstTxWarp>
          </a:bodyPr>
          <a:lstStyle>
            <a:lvl1pPr algn="ctr" eaLnBrk="0" hangingPunct="0">
              <a:defRPr sz="1400">
                <a:solidFill>
                  <a:schemeClr val="tx2"/>
                </a:solidFill>
                <a:latin typeface="Arial" pitchFamily="127" charset="0"/>
                <a:ea typeface="ＭＳ Ｐゴシック" pitchFamily="127" charset="-128"/>
                <a:cs typeface="ＭＳ Ｐゴシック" pitchFamily="127" charset="-128"/>
              </a:defRPr>
            </a:lvl1pPr>
          </a:lstStyle>
          <a:p>
            <a:pPr>
              <a:defRPr/>
            </a:pPr>
            <a:endParaRPr lang="en-US"/>
          </a:p>
        </p:txBody>
      </p:sp>
      <p:sp>
        <p:nvSpPr>
          <p:cNvPr id="40967" name="Rectangle 7"/>
          <p:cNvSpPr>
            <a:spLocks noGrp="1" noChangeArrowheads="1"/>
          </p:cNvSpPr>
          <p:nvPr>
            <p:ph type="sldNum" sz="quarter" idx="4"/>
          </p:nvPr>
        </p:nvSpPr>
        <p:spPr bwMode="auto">
          <a:xfrm>
            <a:off x="6553200" y="6172200"/>
            <a:ext cx="1905000" cy="457200"/>
          </a:xfrm>
          <a:prstGeom prst="rect">
            <a:avLst/>
          </a:prstGeom>
          <a:noFill/>
          <a:ln w="9525">
            <a:noFill/>
            <a:miter lim="800000"/>
            <a:headEnd/>
            <a:tailEnd/>
          </a:ln>
          <a:effectLst>
            <a:outerShdw blurRad="25400" dist="12700" dir="2700000" algn="ctr" rotWithShape="0">
              <a:srgbClr val="000000">
                <a:alpha val="74998"/>
              </a:srgbClr>
            </a:outerShdw>
          </a:effectLst>
        </p:spPr>
        <p:txBody>
          <a:bodyPr vert="horz" wrap="square" lIns="91440" tIns="45720" rIns="91440" bIns="45720" numCol="1" anchor="t" anchorCtr="0" compatLnSpc="1">
            <a:prstTxWarp prst="textNoShape">
              <a:avLst/>
            </a:prstTxWarp>
          </a:bodyPr>
          <a:lstStyle>
            <a:lvl1pPr algn="r" eaLnBrk="0" hangingPunct="0">
              <a:defRPr sz="1400">
                <a:solidFill>
                  <a:schemeClr val="tx2"/>
                </a:solidFill>
                <a:latin typeface="Arial" pitchFamily="127" charset="0"/>
                <a:ea typeface="ＭＳ Ｐゴシック" pitchFamily="127" charset="-128"/>
                <a:cs typeface="ＭＳ Ｐゴシック" pitchFamily="127" charset="-128"/>
              </a:defRPr>
            </a:lvl1pPr>
          </a:lstStyle>
          <a:p>
            <a:pPr>
              <a:defRPr/>
            </a:pPr>
            <a:fld id="{18B6CF26-875C-4581-BB9D-F5702384F1A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78" r:id="rId1"/>
    <p:sldLayoutId id="2147483770" r:id="rId2"/>
    <p:sldLayoutId id="2147483769" r:id="rId3"/>
    <p:sldLayoutId id="2147483768" r:id="rId4"/>
    <p:sldLayoutId id="2147483767" r:id="rId5"/>
    <p:sldLayoutId id="2147483766" r:id="rId6"/>
    <p:sldLayoutId id="2147483765" r:id="rId7"/>
    <p:sldLayoutId id="2147483764" r:id="rId8"/>
    <p:sldLayoutId id="2147483763" r:id="rId9"/>
    <p:sldLayoutId id="2147483762" r:id="rId10"/>
    <p:sldLayoutId id="2147483761" r:id="rId11"/>
  </p:sldLayoutIdLst>
  <p:transition spd="med">
    <p:zoom/>
  </p:transition>
  <p:hf sldNum="0" hdr="0"/>
  <p:txStyles>
    <p:titleStyle>
      <a:lvl1pPr algn="ctr" rtl="0" eaLnBrk="0" fontAlgn="base" hangingPunct="0">
        <a:spcBef>
          <a:spcPct val="0"/>
        </a:spcBef>
        <a:spcAft>
          <a:spcPct val="0"/>
        </a:spcAft>
        <a:defRPr sz="4400" b="1">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Arial" pitchFamily="127" charset="0"/>
          <a:ea typeface="ＭＳ Ｐゴシック" pitchFamily="127" charset="-128"/>
          <a:cs typeface="ＭＳ Ｐゴシック" pitchFamily="127" charset="-128"/>
        </a:defRPr>
      </a:lvl2pPr>
      <a:lvl3pPr algn="ctr" rtl="0" eaLnBrk="0" fontAlgn="base" hangingPunct="0">
        <a:spcBef>
          <a:spcPct val="0"/>
        </a:spcBef>
        <a:spcAft>
          <a:spcPct val="0"/>
        </a:spcAft>
        <a:defRPr sz="4400" b="1">
          <a:solidFill>
            <a:schemeClr val="tx1"/>
          </a:solidFill>
          <a:latin typeface="Arial" pitchFamily="127" charset="0"/>
          <a:ea typeface="ＭＳ Ｐゴシック" pitchFamily="127" charset="-128"/>
          <a:cs typeface="ＭＳ Ｐゴシック" pitchFamily="127" charset="-128"/>
        </a:defRPr>
      </a:lvl3pPr>
      <a:lvl4pPr algn="ctr" rtl="0" eaLnBrk="0" fontAlgn="base" hangingPunct="0">
        <a:spcBef>
          <a:spcPct val="0"/>
        </a:spcBef>
        <a:spcAft>
          <a:spcPct val="0"/>
        </a:spcAft>
        <a:defRPr sz="4400" b="1">
          <a:solidFill>
            <a:schemeClr val="tx1"/>
          </a:solidFill>
          <a:latin typeface="Arial" pitchFamily="127" charset="0"/>
          <a:ea typeface="ＭＳ Ｐゴシック" pitchFamily="127" charset="-128"/>
          <a:cs typeface="ＭＳ Ｐゴシック" pitchFamily="127" charset="-128"/>
        </a:defRPr>
      </a:lvl4pPr>
      <a:lvl5pPr algn="ctr" rtl="0" eaLnBrk="0" fontAlgn="base" hangingPunct="0">
        <a:spcBef>
          <a:spcPct val="0"/>
        </a:spcBef>
        <a:spcAft>
          <a:spcPct val="0"/>
        </a:spcAft>
        <a:defRPr sz="4400" b="1">
          <a:solidFill>
            <a:schemeClr val="tx1"/>
          </a:solidFill>
          <a:latin typeface="Arial" pitchFamily="127" charset="0"/>
          <a:ea typeface="ＭＳ Ｐゴシック" pitchFamily="127" charset="-128"/>
          <a:cs typeface="ＭＳ Ｐゴシック" pitchFamily="127" charset="-128"/>
        </a:defRPr>
      </a:lvl5pPr>
      <a:lvl6pPr marL="457200" algn="ctr" rtl="0" fontAlgn="base">
        <a:spcBef>
          <a:spcPct val="0"/>
        </a:spcBef>
        <a:spcAft>
          <a:spcPct val="0"/>
        </a:spcAft>
        <a:defRPr sz="4400" b="1">
          <a:solidFill>
            <a:schemeClr val="tx1"/>
          </a:solidFill>
          <a:latin typeface="Arial" pitchFamily="127" charset="0"/>
          <a:ea typeface="ＭＳ Ｐゴシック" pitchFamily="127" charset="-128"/>
          <a:cs typeface="ＭＳ Ｐゴシック" pitchFamily="127" charset="-128"/>
        </a:defRPr>
      </a:lvl6pPr>
      <a:lvl7pPr marL="914400" algn="ctr" rtl="0" fontAlgn="base">
        <a:spcBef>
          <a:spcPct val="0"/>
        </a:spcBef>
        <a:spcAft>
          <a:spcPct val="0"/>
        </a:spcAft>
        <a:defRPr sz="4400" b="1">
          <a:solidFill>
            <a:schemeClr val="tx1"/>
          </a:solidFill>
          <a:latin typeface="Arial" pitchFamily="127" charset="0"/>
          <a:ea typeface="ＭＳ Ｐゴシック" pitchFamily="127" charset="-128"/>
          <a:cs typeface="ＭＳ Ｐゴシック" pitchFamily="127" charset="-128"/>
        </a:defRPr>
      </a:lvl7pPr>
      <a:lvl8pPr marL="1371600" algn="ctr" rtl="0" fontAlgn="base">
        <a:spcBef>
          <a:spcPct val="0"/>
        </a:spcBef>
        <a:spcAft>
          <a:spcPct val="0"/>
        </a:spcAft>
        <a:defRPr sz="4400" b="1">
          <a:solidFill>
            <a:schemeClr val="tx1"/>
          </a:solidFill>
          <a:latin typeface="Arial" pitchFamily="127" charset="0"/>
          <a:ea typeface="ＭＳ Ｐゴシック" pitchFamily="127" charset="-128"/>
          <a:cs typeface="ＭＳ Ｐゴシック" pitchFamily="127" charset="-128"/>
        </a:defRPr>
      </a:lvl8pPr>
      <a:lvl9pPr marL="1828800" algn="ctr" rtl="0" fontAlgn="base">
        <a:spcBef>
          <a:spcPct val="0"/>
        </a:spcBef>
        <a:spcAft>
          <a:spcPct val="0"/>
        </a:spcAft>
        <a:defRPr sz="4400" b="1">
          <a:solidFill>
            <a:schemeClr val="tx1"/>
          </a:solidFill>
          <a:latin typeface="Arial" pitchFamily="127" charset="0"/>
          <a:ea typeface="ＭＳ Ｐゴシック" pitchFamily="127" charset="-128"/>
          <a:cs typeface="ＭＳ Ｐゴシック" pitchFamily="127"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20.png"/><Relationship Id="rId1" Type="http://schemas.openxmlformats.org/officeDocument/2006/relationships/audio" Target="file://localhost/Users/puskala/Documents/CEP%20843/Morrow.%20Language%20Researc256-0" TargetMode="External"/><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20.png"/><Relationship Id="rId1" Type="http://schemas.openxmlformats.org/officeDocument/2006/relationships/audio" Target="file://localhost/Users/puskala/Documents/CEP%20843/Morrow.%20Language%20Researc265-0" TargetMode="External"/><Relationship Id="rId2"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20.png"/><Relationship Id="rId1" Type="http://schemas.openxmlformats.org/officeDocument/2006/relationships/audio" Target="file://localhost/Users/puskala/Documents/CEP%20843/Morrow.%20Language%20Researc266-0" TargetMode="External"/><Relationship Id="rId2"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20.png"/><Relationship Id="rId1" Type="http://schemas.openxmlformats.org/officeDocument/2006/relationships/audio" Target="file://localhost/Users/puskala/Documents/CEP%20843/Morrow.%20Language%20Researc267-0" TargetMode="External"/><Relationship Id="rId2"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image" Target="../media/image20.png"/><Relationship Id="rId1" Type="http://schemas.openxmlformats.org/officeDocument/2006/relationships/audio" Target="file://localhost/Users/puskala/Documents/CEP%20843/Morrow.%20Language%20Researc268-0" TargetMode="External"/><Relationship Id="rId2" Type="http://schemas.openxmlformats.org/officeDocument/2006/relationships/slideLayout" Target="../slideLayouts/slideLayout6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image" Target="../media/image20.png"/><Relationship Id="rId1" Type="http://schemas.openxmlformats.org/officeDocument/2006/relationships/audio" Target="file://localhost/Users/puskala/Documents/CEP%20843/Morrow.%20Language%20Researc269-0" TargetMode="External"/><Relationship Id="rId2" Type="http://schemas.openxmlformats.org/officeDocument/2006/relationships/slideLayout" Target="../slideLayouts/slideLayout79.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hyperlink" Target="http://proquest.umi.com.proxy2.cl.msu.edu/pqdweb?index=10&amp;" TargetMode="External"/><Relationship Id="rId5" Type="http://schemas.openxmlformats.org/officeDocument/2006/relationships/hyperlink" Target="http://p2047ezproxy.msu.edu.proxy1.cl.msu.edu/login?url=http://proquest.umi.com.proxy1.cl.msu.edu/pqdweb?did=1755931671&amp;sid=1&amp;Fmt=3&amp;clientId=3552&amp;RQT=309&amp;VName=PQD" TargetMode="External"/><Relationship Id="rId6" Type="http://schemas.openxmlformats.org/officeDocument/2006/relationships/hyperlink" Target="http://proquest.umi.com.proxy2.cl.msu.edu/pqdweb?index=0&amp;did=1912735711&amp;SrchMode=1&amp;sid=1&amp;Fmt=6&amp;VInst=PROD&amp;VType=PQD&amp;RQT=309&amp;VName=PQD&amp;TS=1299069815&amp;clientId=3552" TargetMode="External"/><Relationship Id="rId7" Type="http://schemas.openxmlformats.org/officeDocument/2006/relationships/image" Target="../media/image20.png"/><Relationship Id="rId1" Type="http://schemas.openxmlformats.org/officeDocument/2006/relationships/audio" Target="file://localhost/Users/puskala/Documents/CEP%20843/Morrow.%20Language%20Researc270-0" TargetMode="External"/><Relationship Id="rId2" Type="http://schemas.openxmlformats.org/officeDocument/2006/relationships/slideLayout" Target="../slideLayouts/slideLayout9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20.png"/><Relationship Id="rId1" Type="http://schemas.openxmlformats.org/officeDocument/2006/relationships/audio" Target="file://localhost/Users/puskala/Documents/CEP%20843/Morrow.%20Language%20Researc257-0" TargetMode="External"/><Relationship Id="rId2"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20.png"/><Relationship Id="rId1" Type="http://schemas.openxmlformats.org/officeDocument/2006/relationships/audio" Target="file://localhost/Users/puskala/Documents/CEP%20843/Morrow.%20Language%20Researc258-0" TargetMode="External"/><Relationship Id="rId2"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20.png"/><Relationship Id="rId1" Type="http://schemas.openxmlformats.org/officeDocument/2006/relationships/audio" Target="file://localhost/Users/puskala/Documents/CEP%20843/Morrow.%20Language%20Researc259-0" TargetMode="External"/><Relationship Id="rId2"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20.png"/><Relationship Id="rId1" Type="http://schemas.openxmlformats.org/officeDocument/2006/relationships/audio" Target="file://localhost/Users/puskala/Documents/CEP%20843/Morrow.%20Language%20Researc260-0" TargetMode="External"/><Relationship Id="rId2"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20.png"/><Relationship Id="rId1" Type="http://schemas.openxmlformats.org/officeDocument/2006/relationships/audio" Target="file://localhost/Users/puskala/Documents/CEP%20843/Morrow.%20Language%20Researc261-0" TargetMode="External"/><Relationship Id="rId2"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20.png"/><Relationship Id="rId1" Type="http://schemas.openxmlformats.org/officeDocument/2006/relationships/audio" Target="file://localhost/Users/puskala/Documents/CEP%20843/Morrow.%20Language%20Researc262-0" TargetMode="External"/><Relationship Id="rId2"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20.png"/><Relationship Id="rId1" Type="http://schemas.openxmlformats.org/officeDocument/2006/relationships/audio" Target="file://localhost/Users/puskala/Documents/CEP%20843/Morrow.%20Language%20Researc263-0" TargetMode="External"/><Relationship Id="rId2"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20.png"/><Relationship Id="rId1" Type="http://schemas.openxmlformats.org/officeDocument/2006/relationships/audio" Target="file://localhost/Users/puskala/Documents/CEP%20843/Morrow.%20Language%20Researc264-0" TargetMode="External"/><Relationship Id="rId2"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3665" name="Rectangle 2"/>
          <p:cNvSpPr>
            <a:spLocks noGrp="1" noChangeArrowheads="1"/>
          </p:cNvSpPr>
          <p:nvPr>
            <p:ph type="ctrTitle"/>
          </p:nvPr>
        </p:nvSpPr>
        <p:spPr/>
        <p:txBody>
          <a:bodyPr/>
          <a:lstStyle/>
          <a:p>
            <a:r>
              <a:rPr lang="en-US"/>
              <a:t/>
            </a:r>
            <a:br>
              <a:rPr lang="en-US"/>
            </a:br>
            <a:r>
              <a:rPr lang="en-US"/>
              <a:t>LANGUAGE RESEARCH PRESENTATION</a:t>
            </a:r>
          </a:p>
        </p:txBody>
      </p:sp>
      <p:sp>
        <p:nvSpPr>
          <p:cNvPr id="113666" name="Rectangle 3"/>
          <p:cNvSpPr>
            <a:spLocks noGrp="1" noChangeArrowheads="1"/>
          </p:cNvSpPr>
          <p:nvPr>
            <p:ph type="subTitle" idx="1"/>
          </p:nvPr>
        </p:nvSpPr>
        <p:spPr/>
        <p:txBody>
          <a:bodyPr/>
          <a:lstStyle/>
          <a:p>
            <a:pPr>
              <a:buFont typeface="Wingdings" pitchFamily="-72" charset="2"/>
              <a:buNone/>
            </a:pPr>
            <a:r>
              <a:rPr lang="en-US"/>
              <a:t>By Cory Puskala</a:t>
            </a:r>
          </a:p>
        </p:txBody>
      </p:sp>
      <p:pic>
        <p:nvPicPr>
          <p:cNvPr id="113667" name="Picture 3">
            <a:hlinkClick r:id="" action="ppaction://media"/>
          </p:cNvPr>
          <p:cNvPicPr>
            <a:picLocks noChangeAspect="1" noChangeArrowheads="1"/>
          </p:cNvPicPr>
          <p:nvPr>
            <a:audioFile r:link="rId1"/>
          </p:nvPr>
        </p:nvPicPr>
        <p:blipFill>
          <a:blip r:embed="rId4"/>
          <a:srcRect/>
          <a:stretch>
            <a:fillRect/>
          </a:stretch>
        </p:blipFill>
        <p:spPr bwMode="auto">
          <a:xfrm>
            <a:off x="8763000" y="6477000"/>
            <a:ext cx="406400" cy="406400"/>
          </a:xfrm>
          <a:prstGeom prst="rect">
            <a:avLst/>
          </a:prstGeom>
          <a:noFill/>
          <a:ln w="9525">
            <a:noFill/>
            <a:miter lim="800000"/>
            <a:headEnd/>
            <a:tailEnd/>
          </a:ln>
        </p:spPr>
      </p:pic>
    </p:spTree>
  </p:cSld>
  <p:clrMapOvr>
    <a:masterClrMapping/>
  </p:clrMapOvr>
  <p:transition spd="med" advTm="4538">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366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13667"/>
                </p:tgtEl>
              </p:cMediaNode>
            </p:audio>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179388" y="1341438"/>
            <a:ext cx="8763000" cy="5127625"/>
          </a:xfrm>
        </p:spPr>
        <p:txBody>
          <a:bodyPr/>
          <a:lstStyle/>
          <a:p>
            <a:pPr eaLnBrk="1" hangingPunct="1">
              <a:buFontTx/>
              <a:buNone/>
              <a:defRPr/>
            </a:pPr>
            <a:r>
              <a:rPr lang="en-US" sz="2200" dirty="0"/>
              <a:t>Results</a:t>
            </a:r>
          </a:p>
          <a:p>
            <a:pPr marL="0" eaLnBrk="1" hangingPunct="1">
              <a:buFont typeface="Wingdings" pitchFamily="127" charset="2"/>
              <a:buChar char="Ø"/>
              <a:defRPr/>
            </a:pPr>
            <a:r>
              <a:rPr lang="en-US" sz="1800" dirty="0" smtClean="0"/>
              <a:t>Once </a:t>
            </a:r>
            <a:r>
              <a:rPr lang="en-US" sz="1800" dirty="0"/>
              <a:t>the Social Story was introduced the number of acceptable verbal greeting initiations observed increased from 0 to 2.</a:t>
            </a:r>
          </a:p>
          <a:p>
            <a:pPr marL="0" eaLnBrk="1" hangingPunct="1">
              <a:buFont typeface="Wingdings" pitchFamily="127" charset="2"/>
              <a:buChar char="Ø"/>
              <a:defRPr/>
            </a:pPr>
            <a:r>
              <a:rPr lang="en-US" sz="1800" dirty="0"/>
              <a:t>When the Social Story was taken away during baseline conditions there were no acceptable verbal greeting initiations observed. </a:t>
            </a:r>
          </a:p>
          <a:p>
            <a:pPr marL="0" eaLnBrk="1" hangingPunct="1">
              <a:buFont typeface="Wingdings" pitchFamily="127" charset="2"/>
              <a:buChar char="Ø"/>
              <a:defRPr/>
            </a:pPr>
            <a:r>
              <a:rPr lang="en-US" sz="1800" dirty="0"/>
              <a:t>During the first intervention conditions there were 38 acceptable initiations. </a:t>
            </a:r>
          </a:p>
          <a:p>
            <a:pPr eaLnBrk="1" hangingPunct="1">
              <a:buFont typeface="Wingdings" pitchFamily="127" charset="2"/>
              <a:buChar char="Ø"/>
              <a:defRPr/>
            </a:pPr>
            <a:r>
              <a:rPr lang="en-US" sz="1800" dirty="0"/>
              <a:t>During the second intervention condition there were 26 initiations recorded. </a:t>
            </a:r>
          </a:p>
          <a:p>
            <a:pPr eaLnBrk="1" hangingPunct="1">
              <a:buFont typeface="Wingdings" pitchFamily="127" charset="2"/>
              <a:buNone/>
              <a:defRPr/>
            </a:pPr>
            <a:endParaRPr lang="en-US" sz="2100" dirty="0"/>
          </a:p>
          <a:p>
            <a:pPr eaLnBrk="1" hangingPunct="1">
              <a:buFont typeface="Wingdings" pitchFamily="127" charset="2"/>
              <a:buNone/>
              <a:defRPr/>
            </a:pPr>
            <a:r>
              <a:rPr lang="en-US" sz="2200" dirty="0" smtClean="0"/>
              <a:t>Findings</a:t>
            </a:r>
            <a:endParaRPr lang="en-US" sz="2200" dirty="0"/>
          </a:p>
          <a:p>
            <a:pPr marL="0" eaLnBrk="1" hangingPunct="1">
              <a:buFont typeface="Wingdings" pitchFamily="2" charset="2"/>
              <a:buChar char="Ø"/>
              <a:defRPr/>
            </a:pPr>
            <a:r>
              <a:rPr lang="en-US" sz="1800" dirty="0" smtClean="0"/>
              <a:t>The </a:t>
            </a:r>
            <a:r>
              <a:rPr lang="en-US" sz="1800" dirty="0"/>
              <a:t>results show an increase in acceptable verbal </a:t>
            </a:r>
            <a:r>
              <a:rPr lang="en-US" sz="1800" dirty="0" smtClean="0"/>
              <a:t>greeting initiations </a:t>
            </a:r>
            <a:r>
              <a:rPr lang="en-US" sz="1800" dirty="0"/>
              <a:t>during the intervention conditions. These results show that the use of a Social Story is an effective intervention for increasing social initiations. The authors also felt that these results demonstrate the effectiveness when used as the only treatment variable.</a:t>
            </a:r>
          </a:p>
        </p:txBody>
      </p:sp>
      <p:pic>
        <p:nvPicPr>
          <p:cNvPr id="132098" name="Picture 1026">
            <a:hlinkClick r:id="" action="ppaction://media"/>
          </p:cNvPr>
          <p:cNvPicPr>
            <a:picLocks noChangeAspect="1" noChangeArrowheads="1"/>
          </p:cNvPicPr>
          <p:nvPr>
            <a:audioFile r:link="rId1"/>
          </p:nvPr>
        </p:nvPicPr>
        <p:blipFill>
          <a:blip r:embed="rId4"/>
          <a:srcRect/>
          <a:stretch>
            <a:fillRect/>
          </a:stretch>
        </p:blipFill>
        <p:spPr bwMode="auto">
          <a:xfrm>
            <a:off x="8763000" y="6477000"/>
            <a:ext cx="406400" cy="406400"/>
          </a:xfrm>
          <a:prstGeom prst="rect">
            <a:avLst/>
          </a:prstGeom>
          <a:noFill/>
          <a:ln w="9525">
            <a:noFill/>
            <a:miter lim="800000"/>
            <a:headEnd/>
            <a:tailEnd/>
          </a:ln>
        </p:spPr>
      </p:pic>
    </p:spTree>
  </p:cSld>
  <p:clrMapOvr>
    <a:masterClrMapping/>
  </p:clrMapOvr>
  <p:transition spd="med" advTm="49712">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209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32098"/>
                </p:tgtEl>
              </p:cMediaNode>
            </p:audio>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0">
              <a:srgbClr val="FBEAC7"/>
            </a:gs>
            <a:gs pos="17999">
              <a:srgbClr val="FEE7F2"/>
            </a:gs>
            <a:gs pos="36000">
              <a:srgbClr val="FAC77D"/>
            </a:gs>
            <a:gs pos="61000">
              <a:srgbClr val="FBA97D"/>
            </a:gs>
            <a:gs pos="82001">
              <a:srgbClr val="FBD49C"/>
            </a:gs>
            <a:gs pos="100000">
              <a:srgbClr val="FEE7F2"/>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39750" y="0"/>
            <a:ext cx="7772400" cy="1143000"/>
          </a:xfrm>
        </p:spPr>
        <p:txBody>
          <a:bodyPr/>
          <a:lstStyle/>
          <a:p>
            <a:pPr eaLnBrk="1" hangingPunct="1">
              <a:defRPr/>
            </a:pPr>
            <a:r>
              <a:rPr lang="en-US" sz="2200" u="sng" dirty="0"/>
              <a:t>Similarities Between the 3 Articles</a:t>
            </a:r>
            <a:endParaRPr lang="en-US" u="sng" dirty="0"/>
          </a:p>
        </p:txBody>
      </p:sp>
      <p:sp>
        <p:nvSpPr>
          <p:cNvPr id="13315" name="Rectangle 3"/>
          <p:cNvSpPr>
            <a:spLocks noGrp="1" noChangeArrowheads="1"/>
          </p:cNvSpPr>
          <p:nvPr>
            <p:ph type="body" idx="1"/>
          </p:nvPr>
        </p:nvSpPr>
        <p:spPr>
          <a:xfrm>
            <a:off x="179388" y="981075"/>
            <a:ext cx="8229600" cy="5105400"/>
          </a:xfrm>
        </p:spPr>
        <p:txBody>
          <a:bodyPr/>
          <a:lstStyle/>
          <a:p>
            <a:pPr eaLnBrk="1" hangingPunct="1">
              <a:buFont typeface="Wingdings" pitchFamily="127" charset="2"/>
              <a:buChar char="Ø"/>
              <a:defRPr/>
            </a:pPr>
            <a:r>
              <a:rPr lang="en-US" sz="2000" dirty="0"/>
              <a:t>The three articles address interventions that can be used to increase verbal communication in children with ASD.  </a:t>
            </a:r>
          </a:p>
          <a:p>
            <a:pPr eaLnBrk="1" hangingPunct="1">
              <a:buFont typeface="Wingdings" pitchFamily="127" charset="2"/>
              <a:buChar char="Ø"/>
              <a:defRPr/>
            </a:pPr>
            <a:r>
              <a:rPr lang="en-US" sz="2000" dirty="0"/>
              <a:t>The articles all look to research important issues relevant to children with ASD:</a:t>
            </a:r>
          </a:p>
          <a:p>
            <a:pPr lvl="1" eaLnBrk="1" hangingPunct="1">
              <a:buFont typeface="Wingdings" pitchFamily="127" charset="2"/>
              <a:buChar char="v"/>
              <a:defRPr/>
            </a:pPr>
            <a:r>
              <a:rPr lang="en-US" sz="1800" dirty="0"/>
              <a:t>Spontaneous communication skills in young children.</a:t>
            </a:r>
          </a:p>
          <a:p>
            <a:pPr lvl="1" eaLnBrk="1" hangingPunct="1">
              <a:buFont typeface="Wingdings" pitchFamily="127" charset="2"/>
              <a:buChar char="v"/>
              <a:defRPr/>
            </a:pPr>
            <a:r>
              <a:rPr lang="en-US" sz="1800" dirty="0"/>
              <a:t>Producing textual learned responses.</a:t>
            </a:r>
          </a:p>
          <a:p>
            <a:pPr lvl="1" eaLnBrk="1" hangingPunct="1">
              <a:buFont typeface="Wingdings" pitchFamily="127" charset="2"/>
              <a:buChar char="v"/>
              <a:defRPr/>
            </a:pPr>
            <a:r>
              <a:rPr lang="en-US" sz="1800" dirty="0"/>
              <a:t>Using acceptable verbal greeting initiations in social settings.</a:t>
            </a:r>
          </a:p>
          <a:p>
            <a:pPr eaLnBrk="1" hangingPunct="1">
              <a:buFont typeface="Wingdings" pitchFamily="127" charset="2"/>
              <a:buChar char="Ø"/>
              <a:defRPr/>
            </a:pPr>
            <a:r>
              <a:rPr lang="en-US" sz="2000" dirty="0"/>
              <a:t>The studies were all set up in a similar way with a baseline condition and the intervention in order to measure the results and variables.</a:t>
            </a:r>
          </a:p>
          <a:p>
            <a:pPr eaLnBrk="1" hangingPunct="1">
              <a:buFont typeface="Wingdings" pitchFamily="127" charset="2"/>
              <a:buChar char="Ø"/>
              <a:defRPr/>
            </a:pPr>
            <a:r>
              <a:rPr lang="en-US" sz="2000" dirty="0" smtClean="0"/>
              <a:t>The </a:t>
            </a:r>
            <a:r>
              <a:rPr lang="en-US" sz="2000" dirty="0"/>
              <a:t>results and findings of the studies all showed the interventions to be helpful tools in teaching the desired outcomes. </a:t>
            </a:r>
          </a:p>
          <a:p>
            <a:pPr eaLnBrk="1" hangingPunct="1">
              <a:buFont typeface="Wingdings" pitchFamily="127" charset="2"/>
              <a:buChar char="Ø"/>
              <a:defRPr/>
            </a:pPr>
            <a:r>
              <a:rPr lang="en-US" sz="2000" dirty="0"/>
              <a:t>The research done in the articles added to prior research.</a:t>
            </a:r>
          </a:p>
          <a:p>
            <a:pPr eaLnBrk="1" hangingPunct="1">
              <a:buFont typeface="Wingdings" pitchFamily="127" charset="2"/>
              <a:buChar char="Ø"/>
              <a:defRPr/>
            </a:pPr>
            <a:r>
              <a:rPr lang="en-US" sz="2000" dirty="0"/>
              <a:t>The authors of each study indicated that further research does need to be done and gave possible factors that were overlooked and need to be taken into account. </a:t>
            </a:r>
            <a:endParaRPr lang="en-US" sz="2400" dirty="0"/>
          </a:p>
        </p:txBody>
      </p:sp>
      <p:pic>
        <p:nvPicPr>
          <p:cNvPr id="134148" name="Picture 1028">
            <a:hlinkClick r:id="" action="ppaction://media"/>
          </p:cNvPr>
          <p:cNvPicPr>
            <a:picLocks noChangeAspect="1" noChangeArrowheads="1"/>
          </p:cNvPicPr>
          <p:nvPr>
            <a:audioFile r:link="rId1"/>
          </p:nvPr>
        </p:nvPicPr>
        <p:blipFill>
          <a:blip r:embed="rId4"/>
          <a:srcRect/>
          <a:stretch>
            <a:fillRect/>
          </a:stretch>
        </p:blipFill>
        <p:spPr bwMode="auto">
          <a:xfrm>
            <a:off x="8763000" y="6477000"/>
            <a:ext cx="406400" cy="406400"/>
          </a:xfrm>
          <a:prstGeom prst="rect">
            <a:avLst/>
          </a:prstGeom>
          <a:noFill/>
          <a:ln w="9525">
            <a:noFill/>
            <a:miter lim="800000"/>
            <a:headEnd/>
            <a:tailEnd/>
          </a:ln>
        </p:spPr>
      </p:pic>
    </p:spTree>
  </p:cSld>
  <p:clrMapOvr>
    <a:masterClrMapping/>
  </p:clrMapOvr>
  <p:transition spd="med" advTm="51466">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414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34148"/>
                </p:tgtEl>
              </p:cMediaNode>
            </p:audio>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6193" name="Rectangle 2"/>
          <p:cNvSpPr>
            <a:spLocks noGrp="1" noChangeArrowheads="1"/>
          </p:cNvSpPr>
          <p:nvPr>
            <p:ph type="title"/>
          </p:nvPr>
        </p:nvSpPr>
        <p:spPr>
          <a:xfrm>
            <a:off x="685800" y="0"/>
            <a:ext cx="7772400" cy="1143000"/>
          </a:xfrm>
        </p:spPr>
        <p:txBody>
          <a:bodyPr/>
          <a:lstStyle/>
          <a:p>
            <a:pPr eaLnBrk="1" hangingPunct="1"/>
            <a:r>
              <a:rPr lang="en-US" sz="2300" u="sng"/>
              <a:t>Differences Between the 3 Articles</a:t>
            </a:r>
            <a:endParaRPr lang="en-US" u="sng"/>
          </a:p>
        </p:txBody>
      </p:sp>
      <p:sp>
        <p:nvSpPr>
          <p:cNvPr id="136194" name="Rectangle 3"/>
          <p:cNvSpPr>
            <a:spLocks noGrp="1" noChangeArrowheads="1"/>
          </p:cNvSpPr>
          <p:nvPr>
            <p:ph type="body" idx="1"/>
          </p:nvPr>
        </p:nvSpPr>
        <p:spPr>
          <a:xfrm>
            <a:off x="152400" y="914400"/>
            <a:ext cx="8839200" cy="5715000"/>
          </a:xfrm>
        </p:spPr>
        <p:txBody>
          <a:bodyPr/>
          <a:lstStyle/>
          <a:p>
            <a:pPr eaLnBrk="1" hangingPunct="1">
              <a:buFont typeface="Wingdings" pitchFamily="-72" charset="2"/>
              <a:buChar char="Ø"/>
              <a:tabLst>
                <a:tab pos="625475" algn="l"/>
              </a:tabLst>
            </a:pPr>
            <a:r>
              <a:rPr lang="en-US" sz="2000"/>
              <a:t>The three articles all had differing goals and purposes while still addressing the issue of verbal communication goals.</a:t>
            </a:r>
          </a:p>
          <a:p>
            <a:pPr eaLnBrk="1" hangingPunct="1">
              <a:buFont typeface="Wingdings" pitchFamily="-72" charset="2"/>
              <a:buChar char="Ø"/>
              <a:tabLst>
                <a:tab pos="625475" algn="l"/>
              </a:tabLst>
            </a:pPr>
            <a:r>
              <a:rPr lang="en-US" sz="2000"/>
              <a:t>The interventions used in each article were:</a:t>
            </a:r>
          </a:p>
          <a:p>
            <a:pPr lvl="1" eaLnBrk="1" hangingPunct="1">
              <a:buFont typeface="Wingdings" pitchFamily="-72" charset="2"/>
              <a:buChar char="§"/>
              <a:tabLst>
                <a:tab pos="625475" algn="l"/>
              </a:tabLst>
            </a:pPr>
            <a:r>
              <a:rPr lang="en-US" sz="1800"/>
              <a:t>Behavioral Interventions</a:t>
            </a:r>
          </a:p>
          <a:p>
            <a:pPr lvl="1" eaLnBrk="1" hangingPunct="1">
              <a:buFont typeface="Wingdings" pitchFamily="-72" charset="2"/>
              <a:buChar char="§"/>
              <a:tabLst>
                <a:tab pos="625475" algn="l"/>
              </a:tabLst>
            </a:pPr>
            <a:r>
              <a:rPr lang="en-US" sz="1800"/>
              <a:t>Social Stories</a:t>
            </a:r>
          </a:p>
          <a:p>
            <a:pPr lvl="1" eaLnBrk="1" hangingPunct="1">
              <a:buFont typeface="Wingdings" pitchFamily="-72" charset="2"/>
              <a:buChar char="§"/>
              <a:tabLst>
                <a:tab pos="625475" algn="l"/>
              </a:tabLst>
            </a:pPr>
            <a:r>
              <a:rPr lang="en-US" sz="1800"/>
              <a:t>Peer vs. Self Video Modeling</a:t>
            </a:r>
          </a:p>
          <a:p>
            <a:pPr marL="1146175" lvl="2" indent="-288925" eaLnBrk="1" hangingPunct="1">
              <a:buFont typeface="Wingdings" pitchFamily="-72" charset="2"/>
              <a:buChar char="§"/>
              <a:tabLst>
                <a:tab pos="625475" algn="l"/>
              </a:tabLst>
            </a:pPr>
            <a:r>
              <a:rPr lang="en-US" sz="1600"/>
              <a:t>This article was particularly different because it compared two differing forms of a similar intervention (video modeling).</a:t>
            </a:r>
          </a:p>
          <a:p>
            <a:pPr eaLnBrk="1" hangingPunct="1">
              <a:buFont typeface="Wingdings" pitchFamily="-72" charset="2"/>
              <a:buChar char="Ø"/>
              <a:tabLst>
                <a:tab pos="625475" algn="l"/>
              </a:tabLst>
            </a:pPr>
            <a:r>
              <a:rPr lang="en-US" sz="2000"/>
              <a:t>Another interesting difference was the number of participants used in each study. </a:t>
            </a:r>
            <a:r>
              <a:rPr lang="en-US" sz="2000" smtClean="0"/>
              <a:t>The first two studies involved at least 2 participants, while the third study observed only 1 child. </a:t>
            </a:r>
            <a:endParaRPr lang="en-US" sz="2000"/>
          </a:p>
          <a:p>
            <a:pPr eaLnBrk="1" hangingPunct="1">
              <a:buFont typeface="Wingdings" pitchFamily="-72" charset="2"/>
              <a:buChar char="Ø"/>
              <a:tabLst>
                <a:tab pos="625475" algn="l"/>
              </a:tabLst>
            </a:pPr>
            <a:r>
              <a:rPr lang="en-US" sz="2000"/>
              <a:t>The ages and genders of the participants in each </a:t>
            </a:r>
            <a:r>
              <a:rPr lang="en-US" sz="2000" smtClean="0"/>
              <a:t>study </a:t>
            </a:r>
            <a:r>
              <a:rPr lang="en-US" sz="2000"/>
              <a:t>varied. The first article looked only at 2 young </a:t>
            </a:r>
            <a:r>
              <a:rPr lang="en-US" sz="2000" smtClean="0"/>
              <a:t>boys (both age 3), </a:t>
            </a:r>
            <a:r>
              <a:rPr lang="en-US" sz="2000"/>
              <a:t>the video modeling looked at </a:t>
            </a:r>
            <a:r>
              <a:rPr lang="en-US" sz="2000" smtClean="0"/>
              <a:t>children varying in age </a:t>
            </a:r>
            <a:r>
              <a:rPr lang="en-US" sz="2000"/>
              <a:t>and </a:t>
            </a:r>
            <a:r>
              <a:rPr lang="en-US" sz="2000" smtClean="0"/>
              <a:t>gender (4yr/M, 9yr/M, 9yr/F), and the social story intervention looked at an older school aged boy (age 11).</a:t>
            </a:r>
            <a:endParaRPr lang="en-US" sz="2000"/>
          </a:p>
          <a:p>
            <a:pPr marL="1146175" lvl="2" indent="-288925" eaLnBrk="1" hangingPunct="1">
              <a:buFont typeface="Wingdings" pitchFamily="-72" charset="2"/>
              <a:buNone/>
              <a:tabLst>
                <a:tab pos="625475" algn="l"/>
              </a:tabLst>
            </a:pPr>
            <a:endParaRPr lang="en-US" sz="1600"/>
          </a:p>
          <a:p>
            <a:pPr marL="1146175" lvl="2" indent="-288925" eaLnBrk="1" hangingPunct="1">
              <a:buFont typeface="Wingdings" pitchFamily="-72" charset="2"/>
              <a:buNone/>
              <a:tabLst>
                <a:tab pos="625475" algn="l"/>
              </a:tabLst>
            </a:pPr>
            <a:endParaRPr lang="en-US" sz="1600"/>
          </a:p>
        </p:txBody>
      </p:sp>
      <p:pic>
        <p:nvPicPr>
          <p:cNvPr id="136195" name="Picture 1027">
            <a:hlinkClick r:id="" action="ppaction://media"/>
          </p:cNvPr>
          <p:cNvPicPr>
            <a:picLocks noChangeAspect="1" noChangeArrowheads="1"/>
          </p:cNvPicPr>
          <p:nvPr>
            <a:audioFile r:link="rId1"/>
          </p:nvPr>
        </p:nvPicPr>
        <p:blipFill>
          <a:blip r:embed="rId4"/>
          <a:srcRect/>
          <a:stretch>
            <a:fillRect/>
          </a:stretch>
        </p:blipFill>
        <p:spPr bwMode="auto">
          <a:xfrm>
            <a:off x="8763000" y="6477000"/>
            <a:ext cx="406400" cy="406400"/>
          </a:xfrm>
          <a:prstGeom prst="rect">
            <a:avLst/>
          </a:prstGeom>
          <a:noFill/>
          <a:ln w="9525">
            <a:noFill/>
            <a:miter lim="800000"/>
            <a:headEnd/>
            <a:tailEnd/>
          </a:ln>
        </p:spPr>
      </p:pic>
    </p:spTree>
  </p:cSld>
  <p:clrMapOvr>
    <a:masterClrMapping/>
  </p:clrMapOvr>
  <p:transition spd="med" advTm="51698">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619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36195"/>
                </p:tgtEl>
              </p:cMediaNode>
            </p:audio>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0"/>
            <a:ext cx="7772400" cy="1143000"/>
          </a:xfrm>
        </p:spPr>
        <p:txBody>
          <a:bodyPr/>
          <a:lstStyle/>
          <a:p>
            <a:pPr eaLnBrk="1" hangingPunct="1">
              <a:defRPr/>
            </a:pPr>
            <a:r>
              <a:rPr lang="en-US" sz="2400" dirty="0">
                <a:ea typeface="+mj-ea"/>
                <a:cs typeface="+mj-cs"/>
              </a:rPr>
              <a:t>Impact on the Field</a:t>
            </a:r>
          </a:p>
        </p:txBody>
      </p:sp>
      <p:sp>
        <p:nvSpPr>
          <p:cNvPr id="138243" name="Rectangle 3"/>
          <p:cNvSpPr>
            <a:spLocks noGrp="1" noChangeArrowheads="1"/>
          </p:cNvSpPr>
          <p:nvPr>
            <p:ph type="body" idx="1"/>
          </p:nvPr>
        </p:nvSpPr>
        <p:spPr>
          <a:xfrm>
            <a:off x="1066800" y="1628775"/>
            <a:ext cx="8077200" cy="4800600"/>
          </a:xfrm>
        </p:spPr>
        <p:txBody>
          <a:bodyPr/>
          <a:lstStyle/>
          <a:p>
            <a:pPr eaLnBrk="1" hangingPunct="1">
              <a:buFont typeface="Wingdings" pitchFamily="-72" charset="2"/>
              <a:buChar char="Ø"/>
            </a:pPr>
            <a:r>
              <a:rPr lang="en-US" sz="2000"/>
              <a:t>The 3 articles gave evidence towards the effective use of multiple interventions used to support communication deficits among children with ASD.</a:t>
            </a:r>
          </a:p>
          <a:p>
            <a:pPr lvl="1" eaLnBrk="1" hangingPunct="1"/>
            <a:r>
              <a:rPr lang="en-US" sz="2000"/>
              <a:t> Behavioral Interventions</a:t>
            </a:r>
          </a:p>
          <a:p>
            <a:pPr lvl="1" eaLnBrk="1" hangingPunct="1"/>
            <a:r>
              <a:rPr lang="en-US" sz="2000"/>
              <a:t>Video Modeling </a:t>
            </a:r>
          </a:p>
          <a:p>
            <a:pPr lvl="1" eaLnBrk="1" hangingPunct="1"/>
            <a:r>
              <a:rPr lang="en-US" sz="2000"/>
              <a:t>Social Stories</a:t>
            </a:r>
          </a:p>
          <a:p>
            <a:pPr eaLnBrk="1" hangingPunct="1">
              <a:buFont typeface="Wingdings" pitchFamily="-72" charset="2"/>
              <a:buChar char="Ø"/>
            </a:pPr>
            <a:r>
              <a:rPr lang="en-US" sz="2000"/>
              <a:t>The articles allowed for interventions to be shown that could increase verbal responses to non-verbal stimuli, increase verbal responses to textual cues, and increase the use of appropriate verbal greetings in social interactions. </a:t>
            </a:r>
          </a:p>
          <a:p>
            <a:pPr eaLnBrk="1" hangingPunct="1">
              <a:buFont typeface="Wingdings" pitchFamily="-72" charset="2"/>
              <a:buChar char="Ø"/>
            </a:pPr>
            <a:r>
              <a:rPr lang="en-US" sz="2000"/>
              <a:t>These articles are powerful tools for parents and educators when determining what methods and interventions to apply with ASD children.</a:t>
            </a:r>
          </a:p>
          <a:p>
            <a:pPr eaLnBrk="1" hangingPunct="1">
              <a:buFont typeface="Wingdings" pitchFamily="-72" charset="2"/>
              <a:buChar char="Ø"/>
            </a:pPr>
            <a:r>
              <a:rPr lang="en-US" sz="2000"/>
              <a:t>The articles show the importance of monitoring interventions very closely and taking into accounts all variable when determining effectiveness. </a:t>
            </a:r>
          </a:p>
        </p:txBody>
      </p:sp>
      <p:pic>
        <p:nvPicPr>
          <p:cNvPr id="138244" name="Picture 4">
            <a:hlinkClick r:id="" action="ppaction://media"/>
          </p:cNvPr>
          <p:cNvPicPr>
            <a:picLocks noChangeAspect="1" noChangeArrowheads="1"/>
          </p:cNvPicPr>
          <p:nvPr>
            <a:audioFile r:link="rId1"/>
          </p:nvPr>
        </p:nvPicPr>
        <p:blipFill>
          <a:blip r:embed="rId4"/>
          <a:srcRect/>
          <a:stretch>
            <a:fillRect/>
          </a:stretch>
        </p:blipFill>
        <p:spPr bwMode="auto">
          <a:xfrm>
            <a:off x="8763000" y="6477000"/>
            <a:ext cx="406400" cy="406400"/>
          </a:xfrm>
          <a:prstGeom prst="rect">
            <a:avLst/>
          </a:prstGeom>
          <a:noFill/>
          <a:ln w="9525">
            <a:noFill/>
            <a:miter lim="800000"/>
            <a:headEnd/>
            <a:tailEnd/>
          </a:ln>
        </p:spPr>
      </p:pic>
    </p:spTree>
  </p:cSld>
  <p:clrMapOvr>
    <a:masterClrMapping/>
  </p:clrMapOvr>
  <p:transition spd="med" advTm="55808">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824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38244"/>
                </p:tgtEl>
              </p:cMediaNode>
            </p:audio>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a:xfrm>
            <a:off x="685800" y="152400"/>
            <a:ext cx="7772400" cy="1143000"/>
          </a:xfrm>
        </p:spPr>
        <p:txBody>
          <a:bodyPr/>
          <a:lstStyle/>
          <a:p>
            <a:pPr algn="ctr" eaLnBrk="1" hangingPunct="1"/>
            <a:r>
              <a:rPr lang="en-US" sz="2300"/>
              <a:t>Impact on my Teaching Career</a:t>
            </a:r>
          </a:p>
        </p:txBody>
      </p:sp>
      <p:sp>
        <p:nvSpPr>
          <p:cNvPr id="140290" name="Rectangle 3"/>
          <p:cNvSpPr>
            <a:spLocks noGrp="1" noChangeArrowheads="1"/>
          </p:cNvSpPr>
          <p:nvPr>
            <p:ph type="body" idx="1"/>
          </p:nvPr>
        </p:nvSpPr>
        <p:spPr>
          <a:xfrm>
            <a:off x="914400" y="1484313"/>
            <a:ext cx="7761288" cy="4876800"/>
          </a:xfrm>
        </p:spPr>
        <p:txBody>
          <a:bodyPr/>
          <a:lstStyle/>
          <a:p>
            <a:pPr eaLnBrk="1" hangingPunct="1">
              <a:buFont typeface="Times" pitchFamily="-72" charset="0"/>
              <a:buChar char="•"/>
            </a:pPr>
            <a:r>
              <a:rPr lang="en-US" sz="2000"/>
              <a:t>As a </a:t>
            </a:r>
            <a:r>
              <a:rPr lang="en-US" sz="2000" smtClean="0"/>
              <a:t>teacher, </a:t>
            </a:r>
            <a:r>
              <a:rPr lang="en-US" sz="2000"/>
              <a:t>I believe these articles have increased my knowledge about the different strategies available to assist children with ASD.</a:t>
            </a:r>
          </a:p>
          <a:p>
            <a:pPr eaLnBrk="1" hangingPunct="1">
              <a:buFont typeface="Times" pitchFamily="-72" charset="0"/>
              <a:buChar char="•"/>
            </a:pPr>
            <a:r>
              <a:rPr lang="en-US" sz="2000"/>
              <a:t>I feel I </a:t>
            </a:r>
            <a:r>
              <a:rPr lang="en-US" sz="2000" smtClean="0"/>
              <a:t>now have </a:t>
            </a:r>
            <a:r>
              <a:rPr lang="en-US" sz="2000"/>
              <a:t>tools that </a:t>
            </a:r>
            <a:r>
              <a:rPr lang="en-US" sz="2000" smtClean="0"/>
              <a:t>will assist me as I decide upon </a:t>
            </a:r>
            <a:r>
              <a:rPr lang="en-US" sz="2000"/>
              <a:t>and </a:t>
            </a:r>
            <a:r>
              <a:rPr lang="en-US" sz="2000" smtClean="0"/>
              <a:t>apply interventions addressing </a:t>
            </a:r>
            <a:r>
              <a:rPr lang="en-US" sz="2000"/>
              <a:t>language and communication deficits in the children I teach.</a:t>
            </a:r>
          </a:p>
          <a:p>
            <a:pPr eaLnBrk="1" hangingPunct="1">
              <a:buFont typeface="Times" pitchFamily="-72" charset="0"/>
              <a:buChar char="•"/>
            </a:pPr>
            <a:r>
              <a:rPr lang="en-US" sz="2000"/>
              <a:t>I am able to share my understanding with parents and other colleagues.</a:t>
            </a:r>
          </a:p>
          <a:p>
            <a:pPr eaLnBrk="1" hangingPunct="1">
              <a:buFont typeface="Times" pitchFamily="-72" charset="0"/>
              <a:buChar char="•"/>
            </a:pPr>
            <a:r>
              <a:rPr lang="en-US" sz="2000" smtClean="0"/>
              <a:t>These </a:t>
            </a:r>
            <a:r>
              <a:rPr lang="en-US" sz="2000"/>
              <a:t>articles have allowed me to continue thinking about the needs of ASD children and how to better address these issues. </a:t>
            </a:r>
            <a:endParaRPr lang="en-US" sz="2000" smtClean="0"/>
          </a:p>
          <a:p>
            <a:pPr eaLnBrk="1" hangingPunct="1">
              <a:buFont typeface="Times" pitchFamily="-72" charset="0"/>
              <a:buChar char="•"/>
            </a:pPr>
            <a:r>
              <a:rPr lang="en-US" sz="2000" smtClean="0"/>
              <a:t>I am eager to continue seeking out relevant research articles and applying research to my teaching. </a:t>
            </a:r>
            <a:endParaRPr lang="en-US" sz="2000"/>
          </a:p>
        </p:txBody>
      </p:sp>
      <p:pic>
        <p:nvPicPr>
          <p:cNvPr id="140291" name="Picture 1027">
            <a:hlinkClick r:id="" action="ppaction://media"/>
          </p:cNvPr>
          <p:cNvPicPr>
            <a:picLocks noChangeAspect="1" noChangeArrowheads="1"/>
          </p:cNvPicPr>
          <p:nvPr>
            <a:audioFile r:link="rId1"/>
          </p:nvPr>
        </p:nvPicPr>
        <p:blipFill>
          <a:blip r:embed="rId4"/>
          <a:srcRect/>
          <a:stretch>
            <a:fillRect/>
          </a:stretch>
        </p:blipFill>
        <p:spPr bwMode="auto">
          <a:xfrm>
            <a:off x="8763000" y="6477000"/>
            <a:ext cx="406400" cy="406400"/>
          </a:xfrm>
          <a:prstGeom prst="rect">
            <a:avLst/>
          </a:prstGeom>
          <a:noFill/>
          <a:ln w="9525">
            <a:noFill/>
            <a:miter lim="800000"/>
            <a:headEnd/>
            <a:tailEnd/>
          </a:ln>
        </p:spPr>
      </p:pic>
    </p:spTree>
  </p:cSld>
  <p:clrMapOvr>
    <a:masterClrMapping/>
  </p:clrMapOvr>
  <p:transition spd="med" advTm="57363">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029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40291"/>
                </p:tgtEl>
              </p:cMediaNode>
            </p:audio>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2337" name="Rectangle 2"/>
          <p:cNvSpPr>
            <a:spLocks noGrp="1" noChangeArrowheads="1"/>
          </p:cNvSpPr>
          <p:nvPr>
            <p:ph type="title"/>
          </p:nvPr>
        </p:nvSpPr>
        <p:spPr/>
        <p:txBody>
          <a:bodyPr/>
          <a:lstStyle/>
          <a:p>
            <a:pPr eaLnBrk="1" hangingPunct="1"/>
            <a:r>
              <a:rPr lang="en-US"/>
              <a:t>APA</a:t>
            </a:r>
          </a:p>
        </p:txBody>
      </p:sp>
      <p:sp>
        <p:nvSpPr>
          <p:cNvPr id="142338" name="Rectangle 3"/>
          <p:cNvSpPr>
            <a:spLocks noGrp="1" noChangeArrowheads="1"/>
          </p:cNvSpPr>
          <p:nvPr>
            <p:ph type="body" idx="1"/>
          </p:nvPr>
        </p:nvSpPr>
        <p:spPr/>
        <p:txBody>
          <a:bodyPr/>
          <a:lstStyle/>
          <a:p>
            <a:pPr eaLnBrk="1" hangingPunct="1">
              <a:buFontTx/>
              <a:buNone/>
            </a:pPr>
            <a:r>
              <a:rPr lang="en-US" sz="1200" b="1">
                <a:solidFill>
                  <a:srgbClr val="000000"/>
                </a:solidFill>
                <a:latin typeface="Times New Roman" pitchFamily="-72" charset="0"/>
                <a:ea typeface="ヒラギノ角ゴ Pro W3" pitchFamily="-72" charset="-128"/>
                <a:cs typeface="ヒラギノ角ゴ Pro W3" pitchFamily="-72" charset="-128"/>
              </a:rPr>
              <a:t>Article #1</a:t>
            </a:r>
          </a:p>
          <a:p>
            <a:pPr eaLnBrk="1" hangingPunct="1">
              <a:buFontTx/>
              <a:buNone/>
            </a:pPr>
            <a:r>
              <a:rPr lang="en-US" sz="1200">
                <a:solidFill>
                  <a:srgbClr val="000000"/>
                </a:solidFill>
                <a:latin typeface="Times New Roman" pitchFamily="-72" charset="0"/>
                <a:ea typeface="ヒラギノ角ゴ Pro W3" pitchFamily="-72" charset="-128"/>
                <a:cs typeface="ヒラギノ角ゴ Pro W3" pitchFamily="-72" charset="-128"/>
              </a:rPr>
              <a:t>Jones, E.A., Feeley, K.M., &amp; Takacs, J. (2007). Teaching Spontaneous Responses To Young Children With Autism. </a:t>
            </a:r>
            <a:r>
              <a:rPr lang="en-US" sz="1200" i="1">
                <a:solidFill>
                  <a:srgbClr val="000000"/>
                </a:solidFill>
                <a:latin typeface="Times New Roman" pitchFamily="-72" charset="0"/>
                <a:ea typeface="ヒラギノ角ゴ Pro W3" pitchFamily="-72" charset="-128"/>
                <a:cs typeface="ヒラギノ角ゴ Pro W3" pitchFamily="-72" charset="-128"/>
              </a:rPr>
              <a:t>Journal of Applied Behavior Analysis</a:t>
            </a:r>
            <a:r>
              <a:rPr lang="en-US" sz="1200">
                <a:solidFill>
                  <a:srgbClr val="000000"/>
                </a:solidFill>
                <a:latin typeface="Times New Roman" pitchFamily="-72" charset="0"/>
                <a:ea typeface="ヒラギノ角ゴ Pro W3" pitchFamily="-72" charset="-128"/>
                <a:cs typeface="ヒラギノ角ゴ Pro W3" pitchFamily="-72" charset="-128"/>
              </a:rPr>
              <a:t>, </a:t>
            </a:r>
            <a:r>
              <a:rPr lang="en-US" sz="1200" i="1">
                <a:solidFill>
                  <a:srgbClr val="000000"/>
                </a:solidFill>
                <a:latin typeface="Times New Roman" pitchFamily="-72" charset="0"/>
                <a:ea typeface="ヒラギノ角ゴ Pro W3" pitchFamily="-72" charset="-128"/>
                <a:cs typeface="ヒラギノ角ゴ Pro W3" pitchFamily="-72" charset="-128"/>
              </a:rPr>
              <a:t>40</a:t>
            </a:r>
            <a:r>
              <a:rPr lang="en-US" sz="1200">
                <a:solidFill>
                  <a:srgbClr val="000000"/>
                </a:solidFill>
                <a:latin typeface="Times New Roman" pitchFamily="-72" charset="0"/>
                <a:ea typeface="ヒラギノ角ゴ Pro W3" pitchFamily="-72" charset="-128"/>
                <a:cs typeface="ヒラギノ角ゴ Pro W3" pitchFamily="-72" charset="-128"/>
              </a:rPr>
              <a:t>(3), 565- 570.  Retrieved on January 20</a:t>
            </a:r>
            <a:r>
              <a:rPr lang="en-US" sz="1200" baseline="30000">
                <a:solidFill>
                  <a:srgbClr val="000000"/>
                </a:solidFill>
                <a:latin typeface="Times New Roman" pitchFamily="-72" charset="0"/>
                <a:ea typeface="ヒラギノ角ゴ Pro W3" pitchFamily="-72" charset="-128"/>
                <a:cs typeface="ヒラギノ角ゴ Pro W3" pitchFamily="-72" charset="-128"/>
              </a:rPr>
              <a:t>th</a:t>
            </a:r>
            <a:r>
              <a:rPr lang="en-US" sz="1200">
                <a:solidFill>
                  <a:srgbClr val="000000"/>
                </a:solidFill>
                <a:latin typeface="Times New Roman" pitchFamily="-72" charset="0"/>
                <a:ea typeface="ヒラギノ角ゴ Pro W3" pitchFamily="-72" charset="-128"/>
                <a:cs typeface="ヒラギノ角ゴ Pro W3" pitchFamily="-72" charset="-128"/>
              </a:rPr>
              <a:t>, 2011, from </a:t>
            </a:r>
            <a:r>
              <a:rPr lang="en-US" sz="1200" u="sng">
                <a:solidFill>
                  <a:srgbClr val="0000FF"/>
                </a:solidFill>
                <a:latin typeface="Times New Roman" pitchFamily="-72" charset="0"/>
                <a:hlinkClick r:id="rId4"/>
              </a:rPr>
              <a:t>http://proquest.umi.com.proxy2.cl.msu.edu/pqdweb?index=10&amp;</a:t>
            </a:r>
            <a:r>
              <a:rPr lang="en-US" sz="1200">
                <a:solidFill>
                  <a:srgbClr val="000000"/>
                </a:solidFill>
                <a:latin typeface="Times New Roman" pitchFamily="-72" charset="0"/>
                <a:ea typeface="ヒラギノ角ゴ Pro W3" pitchFamily="-72" charset="-128"/>
                <a:cs typeface="ヒラギノ角ゴ Pro W3" pitchFamily="-72" charset="-128"/>
              </a:rPr>
              <a:t> </a:t>
            </a:r>
          </a:p>
          <a:p>
            <a:pPr eaLnBrk="1" hangingPunct="1"/>
            <a:endParaRPr lang="en-US" sz="1200">
              <a:solidFill>
                <a:srgbClr val="000000"/>
              </a:solidFill>
              <a:latin typeface="Times New Roman Italic" pitchFamily="-72" charset="0"/>
              <a:ea typeface="ヒラギノ角ゴ Pro W3" pitchFamily="-72" charset="-128"/>
              <a:cs typeface="ヒラギノ角ゴ Pro W3" pitchFamily="-72" charset="-128"/>
            </a:endParaRPr>
          </a:p>
          <a:p>
            <a:pPr eaLnBrk="1" hangingPunct="1">
              <a:buFontTx/>
              <a:buNone/>
            </a:pPr>
            <a:r>
              <a:rPr lang="en-US" sz="1200" b="1">
                <a:solidFill>
                  <a:srgbClr val="000000"/>
                </a:solidFill>
                <a:latin typeface="Times New Roman" pitchFamily="-72" charset="0"/>
                <a:ea typeface="ヒラギノ角ゴ Pro W3" pitchFamily="-72" charset="-128"/>
                <a:cs typeface="ヒラギノ角ゴ Pro W3" pitchFamily="-72" charset="-128"/>
              </a:rPr>
              <a:t>Article #2</a:t>
            </a:r>
          </a:p>
          <a:p>
            <a:pPr eaLnBrk="1" hangingPunct="1">
              <a:buFontTx/>
              <a:buNone/>
            </a:pPr>
            <a:r>
              <a:rPr lang="en-US" sz="1200">
                <a:solidFill>
                  <a:srgbClr val="000000"/>
                </a:solidFill>
                <a:latin typeface="Times New Roman" pitchFamily="-72" charset="0"/>
                <a:ea typeface="ヒラギノ角ゴ Pro W3" pitchFamily="-72" charset="-128"/>
                <a:cs typeface="ヒラギノ角ゴ Pro W3" pitchFamily="-72" charset="-128"/>
              </a:rPr>
              <a:t>Marcus, A., &amp; Wilder, D.A. (2009). A comparison of peer video modeling and self video modeling to teach textual responses in children with autism. </a:t>
            </a:r>
            <a:r>
              <a:rPr lang="en-US" sz="1200" i="1">
                <a:solidFill>
                  <a:srgbClr val="000000"/>
                </a:solidFill>
                <a:latin typeface="Times New Roman" pitchFamily="-72" charset="0"/>
                <a:ea typeface="ヒラギノ角ゴ Pro W3" pitchFamily="-72" charset="-128"/>
                <a:cs typeface="ヒラギノ角ゴ Pro W3" pitchFamily="-72" charset="-128"/>
              </a:rPr>
              <a:t>Journal of Applied Behavior Analysis</a:t>
            </a:r>
            <a:r>
              <a:rPr lang="en-US" sz="1200">
                <a:solidFill>
                  <a:srgbClr val="000000"/>
                </a:solidFill>
                <a:latin typeface="Times New Roman" pitchFamily="-72" charset="0"/>
                <a:ea typeface="ヒラギノ角ゴ Pro W3" pitchFamily="-72" charset="-128"/>
                <a:cs typeface="ヒラギノ角ゴ Pro W3" pitchFamily="-72" charset="-128"/>
              </a:rPr>
              <a:t>, </a:t>
            </a:r>
            <a:r>
              <a:rPr lang="en-US" sz="1200" i="1">
                <a:solidFill>
                  <a:srgbClr val="000000"/>
                </a:solidFill>
                <a:latin typeface="Times New Roman" pitchFamily="-72" charset="0"/>
                <a:ea typeface="ヒラギノ角ゴ Pro W3" pitchFamily="-72" charset="-128"/>
                <a:cs typeface="ヒラギノ角ゴ Pro W3" pitchFamily="-72" charset="-128"/>
              </a:rPr>
              <a:t>42</a:t>
            </a:r>
            <a:r>
              <a:rPr lang="en-US" sz="1200">
                <a:solidFill>
                  <a:srgbClr val="000000"/>
                </a:solidFill>
                <a:latin typeface="Times New Roman" pitchFamily="-72" charset="0"/>
                <a:ea typeface="ヒラギノ角ゴ Pro W3" pitchFamily="-72" charset="-128"/>
                <a:cs typeface="ヒラギノ角ゴ Pro W3" pitchFamily="-72" charset="-128"/>
              </a:rPr>
              <a:t>(2), 335-341.  Retrieved on February 1, 2011, from </a:t>
            </a:r>
            <a:r>
              <a:rPr lang="en-US" sz="1200" u="sng">
                <a:solidFill>
                  <a:srgbClr val="0000FF"/>
                </a:solidFill>
                <a:latin typeface="Times New Roman" pitchFamily="-72" charset="0"/>
                <a:hlinkClick r:id="rId5"/>
              </a:rPr>
              <a:t>http://p2047ezproxy.msu.edu.proxy1.cl.msu.edu/login?url=http://proquest.umi.com.proxy1.cl.msu.edu/pqdweb?did=1755931671&amp;sid=1&amp;Fmt=3&amp;clientId=3552&amp;RQT=309&amp;VName=PQD</a:t>
            </a:r>
            <a:endParaRPr lang="en-US" sz="1200">
              <a:solidFill>
                <a:srgbClr val="000000"/>
              </a:solidFill>
              <a:latin typeface="Times New Roman" pitchFamily="-72" charset="0"/>
              <a:ea typeface="ヒラギノ角ゴ Pro W3" pitchFamily="-72" charset="-128"/>
              <a:cs typeface="ヒラギノ角ゴ Pro W3" pitchFamily="-72" charset="-128"/>
            </a:endParaRPr>
          </a:p>
          <a:p>
            <a:pPr eaLnBrk="1" hangingPunct="1">
              <a:buFontTx/>
              <a:buNone/>
            </a:pPr>
            <a:endParaRPr lang="en-US" sz="1200" b="1">
              <a:solidFill>
                <a:srgbClr val="000000"/>
              </a:solidFill>
              <a:latin typeface="Times New Roman" pitchFamily="-72" charset="0"/>
              <a:ea typeface="ヒラギノ角ゴ Pro W3" pitchFamily="-72" charset="-128"/>
              <a:cs typeface="ヒラギノ角ゴ Pro W3" pitchFamily="-72" charset="-128"/>
            </a:endParaRPr>
          </a:p>
          <a:p>
            <a:pPr eaLnBrk="1" hangingPunct="1">
              <a:buFontTx/>
              <a:buNone/>
            </a:pPr>
            <a:r>
              <a:rPr lang="en-US" sz="1200" b="1">
                <a:solidFill>
                  <a:srgbClr val="000000"/>
                </a:solidFill>
                <a:latin typeface="Times New Roman" pitchFamily="-72" charset="0"/>
                <a:ea typeface="ヒラギノ角ゴ Pro W3" pitchFamily="-72" charset="-128"/>
                <a:cs typeface="ヒラギノ角ゴ Pro W3" pitchFamily="-72" charset="-128"/>
              </a:rPr>
              <a:t>Article #3</a:t>
            </a:r>
          </a:p>
          <a:p>
            <a:pPr eaLnBrk="1" hangingPunct="1">
              <a:buFontTx/>
              <a:buNone/>
            </a:pPr>
            <a:r>
              <a:rPr lang="en-US" sz="1200">
                <a:solidFill>
                  <a:srgbClr val="000000"/>
                </a:solidFill>
                <a:latin typeface="Times New Roman" pitchFamily="-72" charset="0"/>
                <a:ea typeface="ヒラギノ角ゴ Pro W3" pitchFamily="-72" charset="-128"/>
                <a:cs typeface="ヒラギノ角ゴ Pro W3" pitchFamily="-72" charset="-128"/>
              </a:rPr>
              <a:t>Reichow, B. &amp; Sabornie, E. (2009). Increasing verbal greeting initiations for a student with autism via a social story intervention. </a:t>
            </a:r>
            <a:r>
              <a:rPr lang="en-US" sz="1200" i="1">
                <a:solidFill>
                  <a:srgbClr val="000000"/>
                </a:solidFill>
                <a:latin typeface="Times New Roman" pitchFamily="-72" charset="0"/>
                <a:ea typeface="ヒラギノ角ゴ Pro W3" pitchFamily="-72" charset="-128"/>
                <a:cs typeface="ヒラギノ角ゴ Pro W3" pitchFamily="-72" charset="-128"/>
              </a:rPr>
              <a:t>Journal of Autism and Developmental Disorders, 39(12)</a:t>
            </a:r>
            <a:r>
              <a:rPr lang="en-US" sz="1200">
                <a:solidFill>
                  <a:srgbClr val="000000"/>
                </a:solidFill>
                <a:latin typeface="Times New Roman" pitchFamily="-72" charset="0"/>
                <a:ea typeface="ヒラギノ角ゴ Pro W3" pitchFamily="-72" charset="-128"/>
                <a:cs typeface="ヒラギノ角ゴ Pro W3" pitchFamily="-72" charset="-128"/>
              </a:rPr>
              <a:t>, 1740-1743.  Retrieved on February 10, 2011, from </a:t>
            </a:r>
            <a:r>
              <a:rPr lang="en-US" sz="1200" u="sng">
                <a:solidFill>
                  <a:srgbClr val="0000FF"/>
                </a:solidFill>
                <a:latin typeface="Times New Roman" pitchFamily="-72" charset="0"/>
                <a:hlinkClick r:id="rId6"/>
              </a:rPr>
              <a:t>http://proquest.umi.com.proxy2.cl.msu.edu/pqdweb?index=0&amp;did=1912735711&amp;SrchMode=1&amp;sid=1&amp;Fmt=6&amp;VInst=PROD&amp;VType=PQD&amp;RQT=309&amp;VName=PQD&amp;TS=1299069815&amp;clientId=3552</a:t>
            </a:r>
            <a:endParaRPr lang="en-US" sz="1200">
              <a:solidFill>
                <a:srgbClr val="000000"/>
              </a:solidFill>
              <a:latin typeface="Times New Roman" pitchFamily="-72" charset="0"/>
              <a:ea typeface="ヒラギノ角ゴ Pro W3" pitchFamily="-72" charset="-128"/>
              <a:cs typeface="ヒラギノ角ゴ Pro W3" pitchFamily="-72" charset="-128"/>
            </a:endParaRPr>
          </a:p>
          <a:p>
            <a:pPr eaLnBrk="1" hangingPunct="1"/>
            <a:endParaRPr lang="en-US" sz="1200"/>
          </a:p>
        </p:txBody>
      </p:sp>
      <p:pic>
        <p:nvPicPr>
          <p:cNvPr id="142339" name="Picture 1027">
            <a:hlinkClick r:id="" action="ppaction://media"/>
          </p:cNvPr>
          <p:cNvPicPr>
            <a:picLocks noChangeAspect="1" noChangeArrowheads="1"/>
          </p:cNvPicPr>
          <p:nvPr>
            <a:audioFile r:link="rId1"/>
          </p:nvPr>
        </p:nvPicPr>
        <p:blipFill>
          <a:blip r:embed="rId7"/>
          <a:srcRect/>
          <a:stretch>
            <a:fillRect/>
          </a:stretch>
        </p:blipFill>
        <p:spPr bwMode="auto">
          <a:xfrm>
            <a:off x="8763000" y="6477000"/>
            <a:ext cx="406400" cy="406400"/>
          </a:xfrm>
          <a:prstGeom prst="rect">
            <a:avLst/>
          </a:prstGeom>
          <a:noFill/>
          <a:ln w="9525">
            <a:noFill/>
            <a:miter lim="800000"/>
            <a:headEnd/>
            <a:tailEnd/>
          </a:ln>
        </p:spPr>
      </p:pic>
    </p:spTree>
  </p:cSld>
  <p:clrMapOvr>
    <a:masterClrMapping/>
  </p:clrMapOvr>
  <p:transition spd="med" advTm="4817">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233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42339"/>
                </p:tgtEl>
              </p:cMediaNode>
            </p:audio>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Rectangle 2"/>
          <p:cNvSpPr>
            <a:spLocks noGrp="1" noRot="1" noChangeArrowheads="1"/>
          </p:cNvSpPr>
          <p:nvPr>
            <p:ph type="title"/>
          </p:nvPr>
        </p:nvSpPr>
        <p:spPr>
          <a:xfrm>
            <a:off x="685800" y="152400"/>
            <a:ext cx="7772400" cy="1143000"/>
          </a:xfrm>
        </p:spPr>
        <p:txBody>
          <a:bodyPr/>
          <a:lstStyle/>
          <a:p>
            <a:pPr eaLnBrk="1" hangingPunct="1">
              <a:defRPr/>
            </a:pPr>
            <a:r>
              <a:rPr lang="en-US" sz="2300">
                <a:ea typeface="Calibri" pitchFamily="127" charset="0"/>
                <a:cs typeface="Calibri" pitchFamily="127" charset="0"/>
              </a:rPr>
              <a:t>Article #1</a:t>
            </a:r>
            <a:br>
              <a:rPr lang="en-US" sz="2300">
                <a:ea typeface="Calibri" pitchFamily="127" charset="0"/>
                <a:cs typeface="Calibri" pitchFamily="127" charset="0"/>
              </a:rPr>
            </a:br>
            <a:r>
              <a:rPr lang="en-US" sz="2300" i="1">
                <a:ea typeface="Calibri" pitchFamily="127" charset="0"/>
                <a:cs typeface="Calibri" pitchFamily="127" charset="0"/>
              </a:rPr>
              <a:t>Teaching Spontaneous Responses To Young Children With Autism</a:t>
            </a:r>
            <a:r>
              <a:rPr lang="en-US" sz="2800">
                <a:ea typeface="Calibri" pitchFamily="127" charset="0"/>
                <a:cs typeface="Calibri" pitchFamily="127" charset="0"/>
              </a:rPr>
              <a:t> </a:t>
            </a:r>
            <a:br>
              <a:rPr lang="en-US" sz="2800">
                <a:ea typeface="Calibri" pitchFamily="127" charset="0"/>
                <a:cs typeface="Calibri" pitchFamily="127" charset="0"/>
              </a:rPr>
            </a:br>
            <a:endParaRPr lang="en-US" sz="2800">
              <a:ea typeface="Calibri" pitchFamily="127" charset="0"/>
              <a:cs typeface="Calibri" pitchFamily="127" charset="0"/>
            </a:endParaRPr>
          </a:p>
        </p:txBody>
      </p:sp>
      <p:sp>
        <p:nvSpPr>
          <p:cNvPr id="3075" name="Rectangle 3"/>
          <p:cNvSpPr>
            <a:spLocks noGrp="1" noRot="1" noChangeArrowheads="1"/>
          </p:cNvSpPr>
          <p:nvPr>
            <p:ph type="body" idx="1"/>
          </p:nvPr>
        </p:nvSpPr>
        <p:spPr>
          <a:xfrm>
            <a:off x="152400" y="1143000"/>
            <a:ext cx="8991600" cy="5486400"/>
          </a:xfrm>
        </p:spPr>
        <p:txBody>
          <a:bodyPr/>
          <a:lstStyle/>
          <a:p>
            <a:pPr marL="0" indent="0" eaLnBrk="1" hangingPunct="1">
              <a:buFont typeface="Wingdings" pitchFamily="127" charset="2"/>
              <a:buNone/>
              <a:defRPr/>
            </a:pPr>
            <a:r>
              <a:rPr lang="en-US" sz="2000" dirty="0">
                <a:latin typeface="Times New Roman" pitchFamily="127" charset="0"/>
                <a:ea typeface="Calibri" pitchFamily="127" charset="0"/>
                <a:cs typeface="Calibri" pitchFamily="127" charset="0"/>
              </a:rPr>
              <a:t>Background Information:</a:t>
            </a:r>
          </a:p>
          <a:p>
            <a:pPr marL="0" indent="0" eaLnBrk="1" hangingPunct="1">
              <a:buFont typeface="Wingdings" pitchFamily="127" charset="2"/>
              <a:buChar char="Ø"/>
              <a:defRPr/>
            </a:pPr>
            <a:r>
              <a:rPr lang="en-US" sz="2000" dirty="0">
                <a:latin typeface="Times New Roman" pitchFamily="127" charset="0"/>
                <a:ea typeface="Calibri" pitchFamily="127" charset="0"/>
                <a:cs typeface="Calibri" pitchFamily="127" charset="0"/>
              </a:rPr>
              <a:t>Study took place at a center-based program.</a:t>
            </a:r>
          </a:p>
          <a:p>
            <a:pPr marL="0" indent="0" eaLnBrk="1" hangingPunct="1">
              <a:buFont typeface="Wingdings" pitchFamily="127" charset="2"/>
              <a:buChar char="Ø"/>
              <a:defRPr/>
            </a:pPr>
            <a:r>
              <a:rPr lang="en-US" sz="2000" dirty="0">
                <a:latin typeface="Times New Roman" pitchFamily="127" charset="0"/>
                <a:ea typeface="Calibri" pitchFamily="127" charset="0"/>
                <a:cs typeface="Calibri" pitchFamily="127" charset="0"/>
              </a:rPr>
              <a:t>Intervention was done by a special education teacher and a teacher assistant.</a:t>
            </a:r>
          </a:p>
          <a:p>
            <a:pPr marL="0" indent="0" eaLnBrk="1" hangingPunct="1">
              <a:buFont typeface="Wingdings" pitchFamily="127" charset="2"/>
              <a:buChar char="Ø"/>
              <a:defRPr/>
            </a:pPr>
            <a:r>
              <a:rPr lang="en-US" sz="2000" dirty="0">
                <a:latin typeface="Times New Roman" pitchFamily="127" charset="0"/>
                <a:ea typeface="Calibri" pitchFamily="127" charset="0"/>
                <a:cs typeface="Calibri" pitchFamily="127" charset="0"/>
              </a:rPr>
              <a:t>Studied two boys, both three years old and in preschool at the center-based program.</a:t>
            </a:r>
          </a:p>
          <a:p>
            <a:pPr marL="0" indent="0" eaLnBrk="1" hangingPunct="1">
              <a:buFont typeface="Wingdings" pitchFamily="127" charset="2"/>
              <a:buChar char="Ø"/>
              <a:defRPr/>
            </a:pPr>
            <a:r>
              <a:rPr lang="en-US" sz="2000" dirty="0">
                <a:latin typeface="Times New Roman" pitchFamily="127" charset="0"/>
                <a:ea typeface="Calibri" pitchFamily="127" charset="0"/>
                <a:cs typeface="Calibri" pitchFamily="127" charset="0"/>
              </a:rPr>
              <a:t>Both boys were diagnosed with pervasive developmental disorder. </a:t>
            </a:r>
          </a:p>
          <a:p>
            <a:pPr marL="0" indent="0" eaLnBrk="1" hangingPunct="1">
              <a:buFont typeface="Wingdings" pitchFamily="127" charset="2"/>
              <a:buChar char="Ø"/>
              <a:defRPr/>
            </a:pPr>
            <a:endParaRPr lang="en-US" sz="2000" dirty="0">
              <a:latin typeface="Times New Roman" pitchFamily="127" charset="0"/>
              <a:ea typeface="Calibri" pitchFamily="127" charset="0"/>
              <a:cs typeface="Calibri" pitchFamily="127" charset="0"/>
            </a:endParaRPr>
          </a:p>
          <a:p>
            <a:pPr marL="0" indent="0" eaLnBrk="1" hangingPunct="1">
              <a:buFont typeface="Wingdings" pitchFamily="127" charset="2"/>
              <a:buNone/>
              <a:defRPr/>
            </a:pPr>
            <a:endParaRPr lang="en-US" sz="2000" dirty="0">
              <a:latin typeface="Times New Roman" pitchFamily="127" charset="0"/>
              <a:ea typeface="Calibri" pitchFamily="127" charset="0"/>
              <a:cs typeface="Calibri" pitchFamily="127" charset="0"/>
            </a:endParaRPr>
          </a:p>
          <a:p>
            <a:pPr marL="0" indent="0" eaLnBrk="1" hangingPunct="1">
              <a:buFont typeface="Wingdings" pitchFamily="127" charset="2"/>
              <a:buNone/>
              <a:defRPr/>
            </a:pPr>
            <a:r>
              <a:rPr lang="en-US" sz="2000" dirty="0">
                <a:latin typeface="Times New Roman" pitchFamily="127" charset="0"/>
                <a:ea typeface="Calibri" pitchFamily="127" charset="0"/>
                <a:cs typeface="Calibri" pitchFamily="127" charset="0"/>
              </a:rPr>
              <a:t>Research Purpose:</a:t>
            </a:r>
          </a:p>
          <a:p>
            <a:pPr marL="0" indent="0" eaLnBrk="1" hangingPunct="1">
              <a:buFont typeface="Wingdings" pitchFamily="127" charset="2"/>
              <a:buNone/>
              <a:defRPr/>
            </a:pPr>
            <a:r>
              <a:rPr lang="en-US" sz="2000" dirty="0">
                <a:latin typeface="Times New Roman" pitchFamily="127" charset="0"/>
                <a:ea typeface="Calibri" pitchFamily="127" charset="0"/>
                <a:cs typeface="Calibri" pitchFamily="127" charset="0"/>
              </a:rPr>
              <a:t>The study was designed to look at three communication responses for each boy. The purpose was to study spontaneous communication skills in younger children. Children with ASD often have a deficit of spontaneous communication and the goal of the study was to discover if the implementation of behavioral interventions could increase the use of vocal responses to non-vocal stimuli in younger children.</a:t>
            </a:r>
          </a:p>
          <a:p>
            <a:pPr marL="0" indent="0" eaLnBrk="1" hangingPunct="1">
              <a:buFont typeface="Wingdings" pitchFamily="127" charset="2"/>
              <a:buNone/>
              <a:defRPr/>
            </a:pPr>
            <a:endParaRPr lang="en-US" dirty="0">
              <a:latin typeface="Times New Roman" pitchFamily="127" charset="0"/>
              <a:ea typeface="Calibri" pitchFamily="127" charset="0"/>
              <a:cs typeface="Calibri" pitchFamily="127" charset="0"/>
            </a:endParaRPr>
          </a:p>
        </p:txBody>
      </p:sp>
      <p:pic>
        <p:nvPicPr>
          <p:cNvPr id="115715" name="Picture 1027">
            <a:hlinkClick r:id="" action="ppaction://media"/>
          </p:cNvPr>
          <p:cNvPicPr>
            <a:picLocks noChangeAspect="1" noChangeArrowheads="1"/>
          </p:cNvPicPr>
          <p:nvPr>
            <a:audioFile r:link="rId1"/>
          </p:nvPr>
        </p:nvPicPr>
        <p:blipFill>
          <a:blip r:embed="rId4"/>
          <a:srcRect/>
          <a:stretch>
            <a:fillRect/>
          </a:stretch>
        </p:blipFill>
        <p:spPr bwMode="auto">
          <a:xfrm>
            <a:off x="8763000" y="6477000"/>
            <a:ext cx="406400" cy="406400"/>
          </a:xfrm>
          <a:prstGeom prst="rect">
            <a:avLst/>
          </a:prstGeom>
          <a:noFill/>
          <a:ln w="9525">
            <a:noFill/>
            <a:miter lim="800000"/>
            <a:headEnd/>
            <a:tailEnd/>
          </a:ln>
        </p:spPr>
      </p:pic>
    </p:spTree>
  </p:cSld>
  <p:clrMapOvr>
    <a:masterClrMapping/>
  </p:clrMapOvr>
  <p:transition spd="med" advTm="61311">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571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15715"/>
                </p:tgtEl>
              </p:cMediaNode>
            </p:audio>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0" y="228600"/>
            <a:ext cx="8915400" cy="6153150"/>
          </a:xfrm>
        </p:spPr>
        <p:txBody>
          <a:bodyPr>
            <a:normAutofit lnSpcReduction="10000"/>
          </a:bodyPr>
          <a:lstStyle/>
          <a:p>
            <a:pPr eaLnBrk="1" hangingPunct="1">
              <a:buFontTx/>
              <a:buNone/>
              <a:defRPr/>
            </a:pPr>
            <a:r>
              <a:rPr lang="en-US" sz="1800" b="1" dirty="0">
                <a:solidFill>
                  <a:schemeClr val="hlink"/>
                </a:solidFill>
              </a:rPr>
              <a:t>Intervention</a:t>
            </a:r>
          </a:p>
          <a:p>
            <a:pPr eaLnBrk="1" hangingPunct="1">
              <a:buFont typeface="Wingdings" pitchFamily="127" charset="2"/>
              <a:buChar char="Ø"/>
              <a:defRPr/>
            </a:pPr>
            <a:r>
              <a:rPr lang="en-US" sz="1800" dirty="0">
                <a:solidFill>
                  <a:schemeClr val="hlink"/>
                </a:solidFill>
              </a:rPr>
              <a:t>Study used behavioral interventions.</a:t>
            </a:r>
          </a:p>
          <a:p>
            <a:pPr eaLnBrk="1" hangingPunct="1">
              <a:buFont typeface="Wingdings" pitchFamily="127" charset="2"/>
              <a:buChar char="Ø"/>
              <a:defRPr/>
            </a:pPr>
            <a:r>
              <a:rPr lang="en-US" sz="1800" dirty="0">
                <a:solidFill>
                  <a:schemeClr val="hlink"/>
                </a:solidFill>
              </a:rPr>
              <a:t>The parents of the children picked out 3 vocal responses they wanted their child to work on. </a:t>
            </a:r>
          </a:p>
          <a:p>
            <a:pPr lvl="1" eaLnBrk="1" hangingPunct="1">
              <a:buFont typeface="Wingdings" pitchFamily="127" charset="2"/>
              <a:buChar char="§"/>
              <a:defRPr/>
            </a:pPr>
            <a:r>
              <a:rPr lang="en-US" sz="1600" dirty="0">
                <a:solidFill>
                  <a:schemeClr val="hlink"/>
                </a:solidFill>
              </a:rPr>
              <a:t>For </a:t>
            </a:r>
            <a:r>
              <a:rPr lang="en-US" sz="1600" dirty="0" smtClean="0">
                <a:solidFill>
                  <a:schemeClr val="hlink"/>
                </a:solidFill>
              </a:rPr>
              <a:t>example, Steven’s </a:t>
            </a:r>
            <a:r>
              <a:rPr lang="en-US" sz="1600" dirty="0">
                <a:solidFill>
                  <a:schemeClr val="hlink"/>
                </a:solidFill>
              </a:rPr>
              <a:t>target was to give the vocal response </a:t>
            </a:r>
            <a:r>
              <a:rPr lang="en-US" sz="1600" dirty="0" smtClean="0">
                <a:solidFill>
                  <a:schemeClr val="hlink"/>
                </a:solidFill>
              </a:rPr>
              <a:t>“Bless </a:t>
            </a:r>
            <a:r>
              <a:rPr lang="en-US" sz="1600" dirty="0">
                <a:solidFill>
                  <a:schemeClr val="hlink"/>
                </a:solidFill>
              </a:rPr>
              <a:t>you” after someone sneezed (the stimulus). This would then result in the person saying “Thank you.”</a:t>
            </a:r>
          </a:p>
          <a:p>
            <a:pPr eaLnBrk="1" hangingPunct="1">
              <a:buFont typeface="Wingdings" pitchFamily="127" charset="2"/>
              <a:buChar char="Ø"/>
              <a:defRPr/>
            </a:pPr>
            <a:r>
              <a:rPr lang="en-US" sz="1800" dirty="0" smtClean="0">
                <a:solidFill>
                  <a:schemeClr val="hlink"/>
                </a:solidFill>
              </a:rPr>
              <a:t>A </a:t>
            </a:r>
            <a:r>
              <a:rPr lang="en-US" sz="1800" dirty="0">
                <a:solidFill>
                  <a:schemeClr val="hlink"/>
                </a:solidFill>
              </a:rPr>
              <a:t>baseline intervention </a:t>
            </a:r>
            <a:r>
              <a:rPr lang="en-US" sz="1800" dirty="0" smtClean="0">
                <a:solidFill>
                  <a:schemeClr val="hlink"/>
                </a:solidFill>
              </a:rPr>
              <a:t>was given </a:t>
            </a:r>
            <a:r>
              <a:rPr lang="en-US" sz="1800" dirty="0">
                <a:solidFill>
                  <a:schemeClr val="hlink"/>
                </a:solidFill>
              </a:rPr>
              <a:t>in sessions with two to five opportunities. The intervention began once the child’s attention had been gained. </a:t>
            </a:r>
          </a:p>
          <a:p>
            <a:pPr eaLnBrk="1" hangingPunct="1">
              <a:buFont typeface="Wingdings" pitchFamily="127" charset="2"/>
              <a:buChar char="Ø"/>
              <a:defRPr/>
            </a:pPr>
            <a:r>
              <a:rPr lang="en-US" sz="1800" dirty="0">
                <a:solidFill>
                  <a:schemeClr val="hlink"/>
                </a:solidFill>
              </a:rPr>
              <a:t>The stimuli </a:t>
            </a:r>
            <a:r>
              <a:rPr lang="en-US" sz="1800" dirty="0" smtClean="0">
                <a:solidFill>
                  <a:schemeClr val="hlink"/>
                </a:solidFill>
              </a:rPr>
              <a:t>was </a:t>
            </a:r>
            <a:r>
              <a:rPr lang="en-US" sz="1800" dirty="0">
                <a:solidFill>
                  <a:schemeClr val="hlink"/>
                </a:solidFill>
              </a:rPr>
              <a:t>presented and the teacher would wait five seconds for a response.</a:t>
            </a:r>
          </a:p>
          <a:p>
            <a:pPr eaLnBrk="1" hangingPunct="1">
              <a:buFont typeface="Wingdings" pitchFamily="127" charset="2"/>
              <a:buChar char="Ø"/>
              <a:defRPr/>
            </a:pPr>
            <a:r>
              <a:rPr lang="en-US" sz="1800" dirty="0">
                <a:solidFill>
                  <a:schemeClr val="hlink"/>
                </a:solidFill>
              </a:rPr>
              <a:t>Praise and reinforcement followed the stimulus and response. There were never consequences for a lack of response.</a:t>
            </a:r>
          </a:p>
          <a:p>
            <a:pPr eaLnBrk="1" hangingPunct="1">
              <a:buFont typeface="Wingdings" pitchFamily="127" charset="2"/>
              <a:buChar char="Ø"/>
              <a:defRPr/>
            </a:pPr>
            <a:r>
              <a:rPr lang="en-US" sz="1800" dirty="0">
                <a:solidFill>
                  <a:schemeClr val="hlink"/>
                </a:solidFill>
              </a:rPr>
              <a:t>A multi-component intervention was then put into place.</a:t>
            </a:r>
          </a:p>
          <a:p>
            <a:pPr lvl="1" eaLnBrk="1" hangingPunct="1">
              <a:buFont typeface="Wingdings" pitchFamily="127" charset="2"/>
              <a:buChar char="§"/>
              <a:defRPr/>
            </a:pPr>
            <a:r>
              <a:rPr lang="en-US" sz="1600" dirty="0">
                <a:solidFill>
                  <a:schemeClr val="hlink"/>
                </a:solidFill>
              </a:rPr>
              <a:t>U</a:t>
            </a:r>
            <a:r>
              <a:rPr lang="en-US" sz="1600" dirty="0" smtClean="0">
                <a:solidFill>
                  <a:schemeClr val="hlink"/>
                </a:solidFill>
              </a:rPr>
              <a:t>sed </a:t>
            </a:r>
            <a:r>
              <a:rPr lang="en-US" sz="1600" dirty="0">
                <a:solidFill>
                  <a:schemeClr val="hlink"/>
                </a:solidFill>
              </a:rPr>
              <a:t>specific prompts, natural consequences and error-correction procedure</a:t>
            </a:r>
          </a:p>
          <a:p>
            <a:pPr lvl="1" eaLnBrk="1" hangingPunct="1">
              <a:buFont typeface="Wingdings" pitchFamily="127" charset="2"/>
              <a:buChar char="§"/>
              <a:defRPr/>
            </a:pPr>
            <a:r>
              <a:rPr lang="en-US" sz="1600" dirty="0">
                <a:solidFill>
                  <a:schemeClr val="hlink"/>
                </a:solidFill>
              </a:rPr>
              <a:t>T</a:t>
            </a:r>
            <a:r>
              <a:rPr lang="en-US" sz="1600" dirty="0" smtClean="0">
                <a:solidFill>
                  <a:schemeClr val="hlink"/>
                </a:solidFill>
              </a:rPr>
              <a:t>ook </a:t>
            </a:r>
            <a:r>
              <a:rPr lang="en-US" sz="1600" dirty="0">
                <a:solidFill>
                  <a:schemeClr val="hlink"/>
                </a:solidFill>
              </a:rPr>
              <a:t>place in sessions with ten opportunities </a:t>
            </a:r>
          </a:p>
          <a:p>
            <a:pPr lvl="1" eaLnBrk="1" hangingPunct="1">
              <a:buFont typeface="Wingdings" pitchFamily="127" charset="2"/>
              <a:buChar char="§"/>
              <a:defRPr/>
            </a:pPr>
            <a:r>
              <a:rPr lang="en-US" sz="1600" dirty="0">
                <a:solidFill>
                  <a:schemeClr val="hlink"/>
                </a:solidFill>
              </a:rPr>
              <a:t>1- 6 sessions a day</a:t>
            </a:r>
          </a:p>
          <a:p>
            <a:pPr eaLnBrk="1" hangingPunct="1">
              <a:buFont typeface="Wingdings" pitchFamily="127" charset="2"/>
              <a:buChar char="Ø"/>
              <a:defRPr/>
            </a:pPr>
            <a:r>
              <a:rPr lang="en-US" sz="1800" dirty="0">
                <a:solidFill>
                  <a:schemeClr val="hlink"/>
                </a:solidFill>
              </a:rPr>
              <a:t>Multi-Component Procedure</a:t>
            </a:r>
          </a:p>
          <a:p>
            <a:pPr lvl="1" eaLnBrk="1" hangingPunct="1">
              <a:buFont typeface="Wingdings" pitchFamily="127" charset="2"/>
              <a:buChar char="§"/>
              <a:defRPr/>
            </a:pPr>
            <a:r>
              <a:rPr lang="en-US" sz="1600" dirty="0">
                <a:solidFill>
                  <a:schemeClr val="hlink"/>
                </a:solidFill>
              </a:rPr>
              <a:t>Stimuli would be presented - &gt; which prompted the response -&gt; an edible reinforcement was delivered.</a:t>
            </a:r>
          </a:p>
          <a:p>
            <a:pPr lvl="1" eaLnBrk="1" hangingPunct="1">
              <a:buFont typeface="Wingdings" pitchFamily="127" charset="2"/>
              <a:buChar char="§"/>
              <a:defRPr/>
            </a:pPr>
            <a:r>
              <a:rPr lang="en-US" sz="1600" dirty="0">
                <a:solidFill>
                  <a:schemeClr val="hlink"/>
                </a:solidFill>
              </a:rPr>
              <a:t>If the child was not able to give a response then an error-correction procedure, which was verbal feedback was given.</a:t>
            </a:r>
          </a:p>
        </p:txBody>
      </p:sp>
      <p:pic>
        <p:nvPicPr>
          <p:cNvPr id="117762" name="Picture 1026">
            <a:hlinkClick r:id="" action="ppaction://media"/>
          </p:cNvPr>
          <p:cNvPicPr>
            <a:picLocks noChangeAspect="1" noChangeArrowheads="1"/>
          </p:cNvPicPr>
          <p:nvPr>
            <a:audioFile r:link="rId1"/>
          </p:nvPr>
        </p:nvPicPr>
        <p:blipFill>
          <a:blip r:embed="rId4"/>
          <a:srcRect/>
          <a:stretch>
            <a:fillRect/>
          </a:stretch>
        </p:blipFill>
        <p:spPr bwMode="auto">
          <a:xfrm>
            <a:off x="8763000" y="6477000"/>
            <a:ext cx="406400" cy="406400"/>
          </a:xfrm>
          <a:prstGeom prst="rect">
            <a:avLst/>
          </a:prstGeom>
          <a:noFill/>
          <a:ln w="9525">
            <a:noFill/>
            <a:miter lim="800000"/>
            <a:headEnd/>
            <a:tailEnd/>
          </a:ln>
        </p:spPr>
      </p:pic>
    </p:spTree>
  </p:cSld>
  <p:clrMapOvr>
    <a:masterClrMapping/>
  </p:clrMapOvr>
  <p:transition spd="med" advTm="87329">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776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17762"/>
                </p:tgtEl>
              </p:cMediaNode>
            </p:audio>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9809" name="Rectangle 3"/>
          <p:cNvSpPr>
            <a:spLocks noGrp="1" noChangeArrowheads="1"/>
          </p:cNvSpPr>
          <p:nvPr>
            <p:ph type="body" idx="1"/>
          </p:nvPr>
        </p:nvSpPr>
        <p:spPr>
          <a:xfrm>
            <a:off x="179388" y="1341438"/>
            <a:ext cx="8785225" cy="5256212"/>
          </a:xfrm>
        </p:spPr>
        <p:txBody>
          <a:bodyPr/>
          <a:lstStyle/>
          <a:p>
            <a:pPr marL="0" indent="0" eaLnBrk="1" hangingPunct="1">
              <a:buFontTx/>
              <a:buNone/>
            </a:pPr>
            <a:r>
              <a:rPr lang="en-US" sz="2200"/>
              <a:t>Results</a:t>
            </a:r>
            <a:endParaRPr lang="en-US" sz="2000"/>
          </a:p>
          <a:p>
            <a:pPr marL="0" indent="0" eaLnBrk="1" hangingPunct="1">
              <a:buFont typeface="Wingdings" pitchFamily="-72" charset="2"/>
              <a:buChar char="Ø"/>
            </a:pPr>
            <a:r>
              <a:rPr lang="en-US" sz="2000" smtClean="0"/>
              <a:t> The </a:t>
            </a:r>
            <a:r>
              <a:rPr lang="en-US" sz="2000"/>
              <a:t>boys mastered the intervention if the stimuli provided resulted in an independent and correct response 80% of the time during two consecutive sessions. </a:t>
            </a:r>
          </a:p>
          <a:p>
            <a:pPr marL="0" indent="0" eaLnBrk="1" hangingPunct="1">
              <a:buFont typeface="Wingdings" pitchFamily="-72" charset="2"/>
              <a:buChar char="Ø"/>
            </a:pPr>
            <a:r>
              <a:rPr lang="en-US" sz="2000" smtClean="0"/>
              <a:t> Both </a:t>
            </a:r>
            <a:r>
              <a:rPr lang="en-US" sz="2000"/>
              <a:t>boys mastered all three of their responses during the </a:t>
            </a:r>
            <a:r>
              <a:rPr lang="en-US" sz="2000" smtClean="0"/>
              <a:t>multi-component </a:t>
            </a:r>
            <a:r>
              <a:rPr lang="en-US" sz="2000"/>
              <a:t>intervention after </a:t>
            </a:r>
            <a:r>
              <a:rPr lang="en-US" sz="2000" smtClean="0"/>
              <a:t>a varying number </a:t>
            </a:r>
            <a:r>
              <a:rPr lang="en-US" sz="2000"/>
              <a:t>of sessions. </a:t>
            </a:r>
          </a:p>
          <a:p>
            <a:pPr marL="0" indent="0" eaLnBrk="1" hangingPunct="1">
              <a:buFont typeface="Wingdings" pitchFamily="-72" charset="2"/>
              <a:buChar char="Ø"/>
            </a:pPr>
            <a:endParaRPr lang="en-US" sz="2000"/>
          </a:p>
          <a:p>
            <a:pPr marL="0" indent="0" eaLnBrk="1" hangingPunct="1">
              <a:buFont typeface="Wingdings" pitchFamily="-72" charset="2"/>
              <a:buNone/>
            </a:pPr>
            <a:r>
              <a:rPr lang="en-US" sz="2200" smtClean="0"/>
              <a:t>Findings</a:t>
            </a:r>
            <a:endParaRPr lang="en-US" sz="2200"/>
          </a:p>
          <a:p>
            <a:pPr marL="0" indent="0" eaLnBrk="1" hangingPunct="1">
              <a:buFont typeface="Wingdings" pitchFamily="-72" charset="2"/>
              <a:buChar char="Ø"/>
            </a:pPr>
            <a:r>
              <a:rPr lang="en-US" sz="2000" smtClean="0"/>
              <a:t> The </a:t>
            </a:r>
            <a:r>
              <a:rPr lang="en-US" sz="2000"/>
              <a:t>study found that using an intervention that used instruction, prompting and error correction to teach spontaneous communication responses to children of a young age is effective. The studied showed that using these forms of behavioral interventions taught children with autism how to respond to non-vocal stimuli and give a spontaneous response.</a:t>
            </a:r>
          </a:p>
          <a:p>
            <a:pPr marL="0" indent="0" eaLnBrk="1" hangingPunct="1">
              <a:buFont typeface="Wingdings" pitchFamily="-72" charset="2"/>
              <a:buChar char="Ø"/>
            </a:pPr>
            <a:r>
              <a:rPr lang="en-US" sz="2000"/>
              <a:t> </a:t>
            </a:r>
            <a:r>
              <a:rPr lang="en-US" sz="2000" smtClean="0"/>
              <a:t>Further research needs </a:t>
            </a:r>
            <a:r>
              <a:rPr lang="en-US" sz="2000"/>
              <a:t>to be done to examine other forms of response in young children with autism.</a:t>
            </a:r>
          </a:p>
        </p:txBody>
      </p:sp>
      <p:pic>
        <p:nvPicPr>
          <p:cNvPr id="119810" name="Picture 1026">
            <a:hlinkClick r:id="" action="ppaction://media"/>
          </p:cNvPr>
          <p:cNvPicPr>
            <a:picLocks noChangeAspect="1" noChangeArrowheads="1"/>
          </p:cNvPicPr>
          <p:nvPr>
            <a:audioFile r:link="rId1"/>
          </p:nvPr>
        </p:nvPicPr>
        <p:blipFill>
          <a:blip r:embed="rId4"/>
          <a:srcRect/>
          <a:stretch>
            <a:fillRect/>
          </a:stretch>
        </p:blipFill>
        <p:spPr bwMode="auto">
          <a:xfrm>
            <a:off x="8763000" y="6477000"/>
            <a:ext cx="406400" cy="406400"/>
          </a:xfrm>
          <a:prstGeom prst="rect">
            <a:avLst/>
          </a:prstGeom>
          <a:noFill/>
          <a:ln w="9525">
            <a:noFill/>
            <a:miter lim="800000"/>
            <a:headEnd/>
            <a:tailEnd/>
          </a:ln>
        </p:spPr>
      </p:pic>
    </p:spTree>
  </p:cSld>
  <p:clrMapOvr>
    <a:masterClrMapping/>
  </p:clrMapOvr>
  <p:transition spd="med" advTm="58373">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98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19810"/>
                </p:tgtEl>
              </p:cMediaNode>
            </p:audio>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a:xfrm>
            <a:off x="685800" y="0"/>
            <a:ext cx="7772400" cy="1143000"/>
          </a:xfrm>
        </p:spPr>
        <p:txBody>
          <a:bodyPr/>
          <a:lstStyle/>
          <a:p>
            <a:pPr eaLnBrk="1" hangingPunct="1">
              <a:defRPr/>
            </a:pPr>
            <a:r>
              <a:rPr lang="en-US" sz="2300">
                <a:ea typeface="Calibri" pitchFamily="127" charset="0"/>
                <a:cs typeface="Calibri" pitchFamily="127" charset="0"/>
              </a:rPr>
              <a:t>Article #2</a:t>
            </a:r>
            <a:br>
              <a:rPr lang="en-US" sz="2300">
                <a:ea typeface="Calibri" pitchFamily="127" charset="0"/>
                <a:cs typeface="Calibri" pitchFamily="127" charset="0"/>
              </a:rPr>
            </a:br>
            <a:r>
              <a:rPr lang="en-US" sz="2300">
                <a:solidFill>
                  <a:schemeClr val="tx1"/>
                </a:solidFill>
                <a:latin typeface="Times New Roman Italic" pitchFamily="127" charset="0"/>
                <a:ea typeface="+mj-ea"/>
                <a:cs typeface="+mj-cs"/>
              </a:rPr>
              <a:t>A comparison of peer video modeling and self video modeling to teach textual responses in children with autism</a:t>
            </a:r>
            <a:endParaRPr lang="en-US">
              <a:solidFill>
                <a:schemeClr val="tx1"/>
              </a:solidFill>
              <a:latin typeface="Times New Roman Italic" pitchFamily="127" charset="0"/>
              <a:ea typeface="+mj-ea"/>
              <a:cs typeface="+mj-cs"/>
            </a:endParaRPr>
          </a:p>
        </p:txBody>
      </p:sp>
      <p:sp>
        <p:nvSpPr>
          <p:cNvPr id="6147" name="Rectangle 3"/>
          <p:cNvSpPr>
            <a:spLocks noGrp="1" noRot="1" noChangeArrowheads="1"/>
          </p:cNvSpPr>
          <p:nvPr>
            <p:ph type="body" idx="1"/>
          </p:nvPr>
        </p:nvSpPr>
        <p:spPr>
          <a:xfrm>
            <a:off x="152400" y="1143000"/>
            <a:ext cx="8991600" cy="5486400"/>
          </a:xfrm>
        </p:spPr>
        <p:txBody>
          <a:bodyPr/>
          <a:lstStyle/>
          <a:p>
            <a:pPr marL="0" indent="0" eaLnBrk="1" hangingPunct="1">
              <a:buFont typeface="Wingdings" pitchFamily="127" charset="2"/>
              <a:buNone/>
              <a:defRPr/>
            </a:pPr>
            <a:r>
              <a:rPr lang="en-US" sz="1800" dirty="0">
                <a:latin typeface="Times New Roman" pitchFamily="127" charset="0"/>
                <a:ea typeface="Calibri" pitchFamily="127" charset="0"/>
                <a:cs typeface="Calibri" pitchFamily="127" charset="0"/>
              </a:rPr>
              <a:t>Background Information:</a:t>
            </a:r>
          </a:p>
          <a:p>
            <a:pPr marL="0" indent="0" eaLnBrk="1" hangingPunct="1">
              <a:buFont typeface="Wingdings" pitchFamily="127" charset="2"/>
              <a:buChar char="Ø"/>
              <a:defRPr/>
            </a:pPr>
            <a:r>
              <a:rPr lang="en-US" sz="1800" dirty="0">
                <a:latin typeface="Times New Roman" pitchFamily="127" charset="0"/>
                <a:ea typeface="Calibri" pitchFamily="127" charset="0"/>
                <a:cs typeface="Calibri" pitchFamily="127" charset="0"/>
              </a:rPr>
              <a:t> Studied two variations of video modeling: peer video modeling and self video modeling.</a:t>
            </a:r>
          </a:p>
          <a:p>
            <a:pPr lvl="1" eaLnBrk="1" hangingPunct="1">
              <a:buFont typeface="Wingdings" pitchFamily="127" charset="2"/>
              <a:buChar char="§"/>
              <a:defRPr/>
            </a:pPr>
            <a:r>
              <a:rPr lang="en-US" sz="1600" dirty="0">
                <a:latin typeface="Times New Roman" pitchFamily="127" charset="0"/>
                <a:ea typeface="Calibri" pitchFamily="127" charset="0"/>
                <a:cs typeface="Calibri" pitchFamily="127" charset="0"/>
              </a:rPr>
              <a:t>Peer video modeling: the child watched a peer perform a Greek letter identification task.</a:t>
            </a:r>
          </a:p>
          <a:p>
            <a:pPr lvl="1" eaLnBrk="1" hangingPunct="1">
              <a:buFont typeface="Wingdings" pitchFamily="127" charset="2"/>
              <a:buChar char="§"/>
              <a:defRPr/>
            </a:pPr>
            <a:r>
              <a:rPr lang="en-US" sz="1600" dirty="0">
                <a:latin typeface="Times New Roman" pitchFamily="127" charset="0"/>
                <a:ea typeface="Calibri" pitchFamily="127" charset="0"/>
                <a:cs typeface="Calibri" pitchFamily="127" charset="0"/>
              </a:rPr>
              <a:t>Self video modeling: the child performs the task and then observes him or himself perform the Greek letter identification task.</a:t>
            </a:r>
          </a:p>
          <a:p>
            <a:pPr marL="0" indent="0" eaLnBrk="1" hangingPunct="1">
              <a:buFont typeface="Wingdings" pitchFamily="127" charset="2"/>
              <a:buChar char="Ø"/>
              <a:defRPr/>
            </a:pPr>
            <a:r>
              <a:rPr lang="en-US" sz="1800" dirty="0">
                <a:latin typeface="Times New Roman" pitchFamily="127" charset="0"/>
                <a:ea typeface="Calibri" pitchFamily="127" charset="0"/>
                <a:cs typeface="Calibri" pitchFamily="127" charset="0"/>
              </a:rPr>
              <a:t> 3 participants in the study:</a:t>
            </a:r>
          </a:p>
          <a:p>
            <a:pPr lvl="1" eaLnBrk="1" hangingPunct="1">
              <a:buFont typeface="Wingdings" pitchFamily="127" charset="2"/>
              <a:buChar char="§"/>
              <a:defRPr/>
            </a:pPr>
            <a:r>
              <a:rPr lang="en-US" sz="1600" dirty="0">
                <a:latin typeface="Times New Roman" pitchFamily="127" charset="0"/>
                <a:ea typeface="Calibri" pitchFamily="127" charset="0"/>
                <a:cs typeface="Calibri" pitchFamily="127" charset="0"/>
              </a:rPr>
              <a:t>4-year-old boy Brian</a:t>
            </a:r>
          </a:p>
          <a:p>
            <a:pPr lvl="1" eaLnBrk="1" hangingPunct="1">
              <a:buFont typeface="Wingdings" pitchFamily="127" charset="2"/>
              <a:buChar char="§"/>
              <a:defRPr/>
            </a:pPr>
            <a:r>
              <a:rPr lang="en-US" sz="1600" dirty="0">
                <a:latin typeface="Times New Roman" pitchFamily="127" charset="0"/>
                <a:ea typeface="Calibri" pitchFamily="127" charset="0"/>
                <a:cs typeface="Calibri" pitchFamily="127" charset="0"/>
              </a:rPr>
              <a:t>9-year-old boy Matt</a:t>
            </a:r>
          </a:p>
          <a:p>
            <a:pPr lvl="1" eaLnBrk="1" hangingPunct="1">
              <a:buFont typeface="Wingdings" pitchFamily="127" charset="2"/>
              <a:buChar char="§"/>
              <a:defRPr/>
            </a:pPr>
            <a:r>
              <a:rPr lang="en-US" sz="1600" dirty="0">
                <a:latin typeface="Times New Roman" pitchFamily="127" charset="0"/>
                <a:ea typeface="Calibri" pitchFamily="127" charset="0"/>
                <a:cs typeface="Calibri" pitchFamily="127" charset="0"/>
              </a:rPr>
              <a:t>9-year-old girl Mandy </a:t>
            </a:r>
          </a:p>
          <a:p>
            <a:pPr marL="0" indent="0" eaLnBrk="1" hangingPunct="1">
              <a:buFont typeface="Wingdings" pitchFamily="127" charset="2"/>
              <a:buChar char="Ø"/>
              <a:defRPr/>
            </a:pPr>
            <a:r>
              <a:rPr lang="en-US" sz="1800" dirty="0">
                <a:latin typeface="Times New Roman" pitchFamily="127" charset="0"/>
                <a:ea typeface="Calibri" pitchFamily="127" charset="0"/>
                <a:cs typeface="Calibri" pitchFamily="127" charset="0"/>
              </a:rPr>
              <a:t> All children were diagnosed with autism and capable of speaking. They all received in home services and were in school during the time the study was conducted.</a:t>
            </a:r>
          </a:p>
          <a:p>
            <a:pPr marL="0" indent="0" eaLnBrk="1" hangingPunct="1">
              <a:buFont typeface="Wingdings" pitchFamily="127" charset="2"/>
              <a:buNone/>
              <a:defRPr/>
            </a:pPr>
            <a:endParaRPr lang="en-US" sz="1800" dirty="0">
              <a:latin typeface="Times New Roman" pitchFamily="127" charset="0"/>
              <a:ea typeface="Calibri" pitchFamily="127" charset="0"/>
              <a:cs typeface="Calibri" pitchFamily="127" charset="0"/>
            </a:endParaRPr>
          </a:p>
          <a:p>
            <a:pPr marL="0" indent="0" eaLnBrk="1" hangingPunct="1">
              <a:buFont typeface="Wingdings" pitchFamily="127" charset="2"/>
              <a:buNone/>
              <a:defRPr/>
            </a:pPr>
            <a:r>
              <a:rPr lang="en-US" sz="1800" dirty="0">
                <a:latin typeface="Times New Roman" pitchFamily="127" charset="0"/>
                <a:ea typeface="Calibri" pitchFamily="127" charset="0"/>
                <a:cs typeface="Calibri" pitchFamily="127" charset="0"/>
              </a:rPr>
              <a:t>Research Purpose:</a:t>
            </a:r>
          </a:p>
          <a:p>
            <a:pPr marL="0" indent="0" eaLnBrk="1" hangingPunct="1">
              <a:buFont typeface="Wingdings" pitchFamily="127" charset="2"/>
              <a:buNone/>
              <a:defRPr/>
            </a:pPr>
            <a:r>
              <a:rPr lang="en-US" sz="1800" dirty="0">
                <a:latin typeface="Times New Roman" pitchFamily="127" charset="0"/>
                <a:ea typeface="Calibri" pitchFamily="127" charset="0"/>
                <a:cs typeface="Calibri" pitchFamily="127" charset="0"/>
              </a:rPr>
              <a:t>This study was conducted in order to add to prior research done on comparing the interventions of peer and self video modeling. The goal was to examine how these interventions can </a:t>
            </a:r>
            <a:r>
              <a:rPr lang="en-US" sz="1800" dirty="0" smtClean="0">
                <a:latin typeface="Times New Roman" pitchFamily="127" charset="0"/>
                <a:ea typeface="Calibri" pitchFamily="127" charset="0"/>
                <a:cs typeface="Calibri" pitchFamily="127" charset="0"/>
              </a:rPr>
              <a:t>teach </a:t>
            </a:r>
            <a:r>
              <a:rPr lang="en-US" sz="1800" dirty="0">
                <a:latin typeface="Times New Roman" pitchFamily="127" charset="0"/>
                <a:ea typeface="Calibri" pitchFamily="127" charset="0"/>
                <a:cs typeface="Calibri" pitchFamily="127" charset="0"/>
              </a:rPr>
              <a:t>children with autism how to identify and label novel items. </a:t>
            </a:r>
          </a:p>
          <a:p>
            <a:pPr marL="0" indent="0" eaLnBrk="1" hangingPunct="1">
              <a:buFont typeface="Wingdings" pitchFamily="127" charset="2"/>
              <a:buNone/>
              <a:defRPr/>
            </a:pPr>
            <a:endParaRPr lang="en-US" sz="2800" dirty="0">
              <a:latin typeface="Times New Roman" pitchFamily="127" charset="0"/>
              <a:ea typeface="Calibri" pitchFamily="127" charset="0"/>
              <a:cs typeface="Calibri" pitchFamily="127" charset="0"/>
            </a:endParaRPr>
          </a:p>
        </p:txBody>
      </p:sp>
      <p:pic>
        <p:nvPicPr>
          <p:cNvPr id="121859" name="Picture 3">
            <a:hlinkClick r:id="" action="ppaction://media"/>
          </p:cNvPr>
          <p:cNvPicPr>
            <a:picLocks noChangeAspect="1" noChangeArrowheads="1"/>
          </p:cNvPicPr>
          <p:nvPr>
            <a:audioFile r:link="rId1"/>
          </p:nvPr>
        </p:nvPicPr>
        <p:blipFill>
          <a:blip r:embed="rId4"/>
          <a:srcRect/>
          <a:stretch>
            <a:fillRect/>
          </a:stretch>
        </p:blipFill>
        <p:spPr bwMode="auto">
          <a:xfrm>
            <a:off x="8763000" y="6477000"/>
            <a:ext cx="406400" cy="406400"/>
          </a:xfrm>
          <a:prstGeom prst="rect">
            <a:avLst/>
          </a:prstGeom>
          <a:noFill/>
          <a:ln w="9525">
            <a:noFill/>
            <a:miter lim="800000"/>
            <a:headEnd/>
            <a:tailEnd/>
          </a:ln>
        </p:spPr>
      </p:pic>
    </p:spTree>
  </p:cSld>
  <p:clrMapOvr>
    <a:masterClrMapping/>
  </p:clrMapOvr>
  <p:transition spd="med" advTm="73397">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185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21859"/>
                </p:tgtEl>
              </p:cMediaNode>
            </p:audio>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179388" y="260350"/>
            <a:ext cx="8534400" cy="6248400"/>
          </a:xfrm>
        </p:spPr>
        <p:txBody>
          <a:bodyPr/>
          <a:lstStyle/>
          <a:p>
            <a:pPr eaLnBrk="1" hangingPunct="1">
              <a:buFontTx/>
              <a:buNone/>
              <a:defRPr/>
            </a:pPr>
            <a:r>
              <a:rPr lang="en-US" sz="1600" b="1" dirty="0"/>
              <a:t>Intervention</a:t>
            </a:r>
          </a:p>
          <a:p>
            <a:pPr eaLnBrk="1" hangingPunct="1">
              <a:buFont typeface="Wingdings" pitchFamily="127" charset="2"/>
              <a:buChar char="Ø"/>
              <a:defRPr/>
            </a:pPr>
            <a:r>
              <a:rPr lang="en-US" sz="1600" dirty="0"/>
              <a:t>A peer and self modeling video were made for each child. </a:t>
            </a:r>
          </a:p>
          <a:p>
            <a:pPr eaLnBrk="1" hangingPunct="1">
              <a:buFont typeface="Wingdings" pitchFamily="127" charset="2"/>
              <a:buChar char="Ø"/>
              <a:defRPr/>
            </a:pPr>
            <a:r>
              <a:rPr lang="en-US" sz="1600" dirty="0"/>
              <a:t>Each video used 5 Greek or Arabic letter cards for the child to identify.</a:t>
            </a:r>
          </a:p>
          <a:p>
            <a:pPr eaLnBrk="1" hangingPunct="1">
              <a:buFont typeface="Wingdings" pitchFamily="127" charset="2"/>
              <a:buChar char="Ø"/>
              <a:defRPr/>
            </a:pPr>
            <a:r>
              <a:rPr lang="en-US" sz="1600" dirty="0"/>
              <a:t>On the videos the therapist asks for the letter and the child responds. </a:t>
            </a:r>
          </a:p>
          <a:p>
            <a:pPr lvl="1" eaLnBrk="1" hangingPunct="1">
              <a:buFont typeface="Wingdings" pitchFamily="127" charset="2"/>
              <a:buChar char="§"/>
              <a:defRPr/>
            </a:pPr>
            <a:r>
              <a:rPr lang="en-US" sz="1400" dirty="0"/>
              <a:t>While making the video the child is never actually shown the letter instead they are prompted with what to say so no prior learning takes place.</a:t>
            </a:r>
          </a:p>
          <a:p>
            <a:pPr lvl="1" eaLnBrk="1" hangingPunct="1">
              <a:buFont typeface="Wingdings" pitchFamily="127" charset="2"/>
              <a:buChar char="§"/>
              <a:defRPr/>
            </a:pPr>
            <a:r>
              <a:rPr lang="en-US" sz="1400" dirty="0"/>
              <a:t>Different letters were used for the peer and self modeling videos.</a:t>
            </a:r>
          </a:p>
          <a:p>
            <a:pPr eaLnBrk="1" hangingPunct="1">
              <a:buFont typeface="Wingdings" pitchFamily="127" charset="2"/>
              <a:buNone/>
              <a:defRPr/>
            </a:pPr>
            <a:r>
              <a:rPr lang="en-US" sz="1600" dirty="0"/>
              <a:t>Comparison of the video modeling </a:t>
            </a:r>
          </a:p>
          <a:p>
            <a:pPr eaLnBrk="1" hangingPunct="1">
              <a:buFont typeface="Wingdings" pitchFamily="127" charset="2"/>
              <a:buChar char="Ø"/>
              <a:defRPr/>
            </a:pPr>
            <a:r>
              <a:rPr lang="en-US" sz="1600" dirty="0"/>
              <a:t> The children followed a viewing schedule for either the self or peer video at home. It was watched 3 times a day for two days.</a:t>
            </a:r>
          </a:p>
          <a:p>
            <a:pPr eaLnBrk="1" hangingPunct="1">
              <a:buFont typeface="Wingdings" pitchFamily="127" charset="2"/>
              <a:buChar char="Ø"/>
              <a:defRPr/>
            </a:pPr>
            <a:r>
              <a:rPr lang="en-US" sz="1600" dirty="0"/>
              <a:t>A session was next conducted with a therapist using the letter cards shown on the particular video the child viewed.</a:t>
            </a:r>
          </a:p>
          <a:p>
            <a:pPr eaLnBrk="1" hangingPunct="1">
              <a:buFont typeface="Wingdings" pitchFamily="127" charset="2"/>
              <a:buChar char="Ø"/>
              <a:defRPr/>
            </a:pPr>
            <a:r>
              <a:rPr lang="en-US" sz="1600" dirty="0"/>
              <a:t>This was then repeated with the next video.</a:t>
            </a:r>
          </a:p>
          <a:p>
            <a:pPr eaLnBrk="1" hangingPunct="1">
              <a:buFont typeface="Wingdings" pitchFamily="127" charset="2"/>
              <a:buNone/>
              <a:defRPr/>
            </a:pPr>
            <a:r>
              <a:rPr lang="en-US" sz="1600" dirty="0"/>
              <a:t>After the first four days of viewing both videos</a:t>
            </a:r>
          </a:p>
          <a:p>
            <a:pPr eaLnBrk="1" hangingPunct="1">
              <a:buFont typeface="Wingdings" pitchFamily="127" charset="2"/>
              <a:buChar char="Ø"/>
              <a:defRPr/>
            </a:pPr>
            <a:r>
              <a:rPr lang="en-US" sz="1600" dirty="0"/>
              <a:t> Videos were now shown only once right before a session with the therapist. </a:t>
            </a:r>
          </a:p>
          <a:p>
            <a:pPr eaLnBrk="1" hangingPunct="1">
              <a:buFont typeface="Wingdings" pitchFamily="127" charset="2"/>
              <a:buChar char="Ø"/>
              <a:defRPr/>
            </a:pPr>
            <a:r>
              <a:rPr lang="en-US" sz="1600" dirty="0"/>
              <a:t>Immediately after the therapist would show the letters used on the video and look for the response. </a:t>
            </a:r>
          </a:p>
          <a:p>
            <a:pPr eaLnBrk="1" hangingPunct="1">
              <a:buFont typeface="Wingdings" pitchFamily="127" charset="2"/>
              <a:buChar char="Ø"/>
              <a:defRPr/>
            </a:pPr>
            <a:r>
              <a:rPr lang="en-US" sz="1600" dirty="0"/>
              <a:t>Data collectors took note of the children responses and accuracy. </a:t>
            </a:r>
          </a:p>
          <a:p>
            <a:pPr eaLnBrk="1" hangingPunct="1">
              <a:buFont typeface="Wingdings" pitchFamily="127" charset="2"/>
              <a:buChar char="Ø"/>
              <a:defRPr/>
            </a:pPr>
            <a:r>
              <a:rPr lang="en-US" sz="1600" dirty="0"/>
              <a:t>Verbal praise was used after each correct response. The child was given the correct response if he/she answered incorrectly.</a:t>
            </a:r>
          </a:p>
          <a:p>
            <a:pPr eaLnBrk="1" hangingPunct="1">
              <a:buFont typeface="Wingdings" pitchFamily="127" charset="2"/>
              <a:buChar char="Ø"/>
              <a:defRPr/>
            </a:pPr>
            <a:r>
              <a:rPr lang="en-US" sz="1600" dirty="0"/>
              <a:t>Sessions continued until each child received 80% accuracy during three consecutive sessions with either the peer or self video modeling. </a:t>
            </a:r>
          </a:p>
          <a:p>
            <a:pPr eaLnBrk="1" hangingPunct="1">
              <a:buFont typeface="Wingdings" pitchFamily="127" charset="2"/>
              <a:buNone/>
              <a:defRPr/>
            </a:pPr>
            <a:endParaRPr lang="en-US" sz="1800" dirty="0"/>
          </a:p>
        </p:txBody>
      </p:sp>
      <p:pic>
        <p:nvPicPr>
          <p:cNvPr id="123906" name="Picture 1026">
            <a:hlinkClick r:id="" action="ppaction://media"/>
          </p:cNvPr>
          <p:cNvPicPr>
            <a:picLocks noChangeAspect="1" noChangeArrowheads="1"/>
          </p:cNvPicPr>
          <p:nvPr>
            <a:audioFile r:link="rId1"/>
          </p:nvPr>
        </p:nvPicPr>
        <p:blipFill>
          <a:blip r:embed="rId4"/>
          <a:srcRect/>
          <a:stretch>
            <a:fillRect/>
          </a:stretch>
        </p:blipFill>
        <p:spPr bwMode="auto">
          <a:xfrm>
            <a:off x="8763000" y="6477000"/>
            <a:ext cx="406400" cy="406400"/>
          </a:xfrm>
          <a:prstGeom prst="rect">
            <a:avLst/>
          </a:prstGeom>
          <a:noFill/>
          <a:ln w="9525">
            <a:noFill/>
            <a:miter lim="800000"/>
            <a:headEnd/>
            <a:tailEnd/>
          </a:ln>
        </p:spPr>
      </p:pic>
    </p:spTree>
  </p:cSld>
  <p:clrMapOvr>
    <a:masterClrMapping/>
  </p:clrMapOvr>
  <p:transition spd="med" advTm="131818">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390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23906"/>
                </p:tgtEl>
              </p:cMediaNode>
            </p:audio>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5953" name="Rectangle 3"/>
          <p:cNvSpPr>
            <a:spLocks noGrp="1" noChangeArrowheads="1"/>
          </p:cNvSpPr>
          <p:nvPr>
            <p:ph type="body" idx="1"/>
          </p:nvPr>
        </p:nvSpPr>
        <p:spPr>
          <a:xfrm>
            <a:off x="250825" y="1222375"/>
            <a:ext cx="8610600" cy="5635625"/>
          </a:xfrm>
        </p:spPr>
        <p:txBody>
          <a:bodyPr/>
          <a:lstStyle/>
          <a:p>
            <a:pPr marL="52388" indent="-52388" eaLnBrk="1" hangingPunct="1">
              <a:buFontTx/>
              <a:buNone/>
            </a:pPr>
            <a:r>
              <a:rPr lang="en-US" sz="2200"/>
              <a:t>Results</a:t>
            </a:r>
            <a:endParaRPr lang="en-US" sz="2000"/>
          </a:p>
          <a:p>
            <a:pPr marL="52388" indent="-52388" eaLnBrk="1" hangingPunct="1">
              <a:buFont typeface="Wingdings" pitchFamily="-72" charset="2"/>
              <a:buChar char="Ø"/>
            </a:pPr>
            <a:r>
              <a:rPr lang="en-US" sz="1600" smtClean="0"/>
              <a:t> </a:t>
            </a:r>
            <a:r>
              <a:rPr lang="en-US" sz="1700" smtClean="0"/>
              <a:t>After </a:t>
            </a:r>
            <a:r>
              <a:rPr lang="en-US" sz="1700"/>
              <a:t>13 sessions, Brian had 100% accuracy with the self video modeling. He did not meet the criteria for three consecutive sessions at 80% for the peer video modeling.</a:t>
            </a:r>
          </a:p>
          <a:p>
            <a:pPr marL="52388" indent="-52388" eaLnBrk="1" hangingPunct="1">
              <a:buFont typeface="Wingdings" pitchFamily="-72" charset="2"/>
              <a:buChar char="Ø"/>
            </a:pPr>
            <a:r>
              <a:rPr lang="en-US" sz="1700" smtClean="0"/>
              <a:t> Mandy </a:t>
            </a:r>
            <a:r>
              <a:rPr lang="en-US" sz="1700"/>
              <a:t>had </a:t>
            </a:r>
            <a:r>
              <a:rPr lang="en-US" sz="1700" smtClean="0"/>
              <a:t>100% </a:t>
            </a:r>
            <a:r>
              <a:rPr lang="en-US" sz="1700"/>
              <a:t>correct with the self video modeling and 80% with the peer video modeling. She met the self video modeling criteria first after 16 sessions.</a:t>
            </a:r>
          </a:p>
          <a:p>
            <a:pPr marL="52388" indent="-52388" eaLnBrk="1" hangingPunct="1">
              <a:buFont typeface="Wingdings" pitchFamily="-72" charset="2"/>
              <a:buChar char="Ø"/>
            </a:pPr>
            <a:r>
              <a:rPr lang="en-US" sz="1700" smtClean="0"/>
              <a:t> Matt </a:t>
            </a:r>
            <a:r>
              <a:rPr lang="en-US" sz="1700"/>
              <a:t>reached 100% accuracy with the self video modeling. He never met all the criteria for the peer video modeling.</a:t>
            </a:r>
          </a:p>
          <a:p>
            <a:pPr marL="52388" indent="-52388" eaLnBrk="1" hangingPunct="1">
              <a:buFont typeface="Wingdings" pitchFamily="-72" charset="2"/>
              <a:buChar char="Ø"/>
            </a:pPr>
            <a:endParaRPr lang="en-US" sz="1800"/>
          </a:p>
          <a:p>
            <a:pPr marL="52388" indent="-52388" eaLnBrk="1" hangingPunct="1">
              <a:buFont typeface="Wingdings" pitchFamily="-72" charset="2"/>
              <a:buNone/>
            </a:pPr>
            <a:r>
              <a:rPr lang="en-US" sz="2200" smtClean="0"/>
              <a:t>Findings</a:t>
            </a:r>
            <a:endParaRPr lang="en-US" sz="1800"/>
          </a:p>
          <a:p>
            <a:pPr marL="52388" indent="-52388" eaLnBrk="1" hangingPunct="1">
              <a:buFont typeface="Wingdings" pitchFamily="-72" charset="2"/>
              <a:buChar char="Ø"/>
            </a:pPr>
            <a:r>
              <a:rPr lang="en-US" sz="1800"/>
              <a:t> </a:t>
            </a:r>
            <a:r>
              <a:rPr lang="en-US" sz="1700" smtClean="0"/>
              <a:t>The </a:t>
            </a:r>
            <a:r>
              <a:rPr lang="en-US" sz="1700"/>
              <a:t>results show that the three children met the criteria for the self video modeling. These results support previous findings that show self video modeling to be a more effective intervention in teaching children with autism textual responses. </a:t>
            </a:r>
          </a:p>
          <a:p>
            <a:pPr marL="52388" indent="-52388" eaLnBrk="1" hangingPunct="1">
              <a:buFont typeface="Wingdings" pitchFamily="-72" charset="2"/>
              <a:buChar char="Ø"/>
            </a:pPr>
            <a:r>
              <a:rPr lang="en-US" sz="1700"/>
              <a:t> </a:t>
            </a:r>
            <a:r>
              <a:rPr lang="en-US" sz="1700" smtClean="0"/>
              <a:t>The </a:t>
            </a:r>
            <a:r>
              <a:rPr lang="en-US" sz="1700"/>
              <a:t>study also found that children enjoyed viewing themselves more than a peer. The children asked to view their self videos more than the peer video.</a:t>
            </a:r>
          </a:p>
          <a:p>
            <a:pPr marL="52388" indent="-52388" eaLnBrk="1" hangingPunct="1">
              <a:buFont typeface="Wingdings" pitchFamily="-72" charset="2"/>
              <a:buChar char="Ø"/>
            </a:pPr>
            <a:r>
              <a:rPr lang="en-US" sz="1700"/>
              <a:t> </a:t>
            </a:r>
            <a:r>
              <a:rPr lang="en-US" sz="1700" smtClean="0"/>
              <a:t>The </a:t>
            </a:r>
            <a:r>
              <a:rPr lang="en-US" sz="1700"/>
              <a:t>researchers feel further research needs to be done when looking at the effectiveness of peer and self video modeling with textual responses instead of conversational and social skills. </a:t>
            </a:r>
          </a:p>
        </p:txBody>
      </p:sp>
      <p:pic>
        <p:nvPicPr>
          <p:cNvPr id="125954" name="Picture 1026">
            <a:hlinkClick r:id="" action="ppaction://media"/>
          </p:cNvPr>
          <p:cNvPicPr>
            <a:picLocks noChangeAspect="1" noChangeArrowheads="1"/>
          </p:cNvPicPr>
          <p:nvPr>
            <a:audioFile r:link="rId1"/>
          </p:nvPr>
        </p:nvPicPr>
        <p:blipFill>
          <a:blip r:embed="rId4"/>
          <a:srcRect/>
          <a:stretch>
            <a:fillRect/>
          </a:stretch>
        </p:blipFill>
        <p:spPr bwMode="auto">
          <a:xfrm>
            <a:off x="8763000" y="6477000"/>
            <a:ext cx="406400" cy="406400"/>
          </a:xfrm>
          <a:prstGeom prst="rect">
            <a:avLst/>
          </a:prstGeom>
          <a:noFill/>
          <a:ln w="9525">
            <a:noFill/>
            <a:miter lim="800000"/>
            <a:headEnd/>
            <a:tailEnd/>
          </a:ln>
        </p:spPr>
      </p:pic>
    </p:spTree>
  </p:cSld>
  <p:clrMapOvr>
    <a:masterClrMapping/>
  </p:clrMapOvr>
  <p:transition spd="med" advTm="74802">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595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25954"/>
                </p:tgtEl>
              </p:cMediaNode>
            </p:audio>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a:xfrm>
            <a:off x="609600" y="0"/>
            <a:ext cx="7772400" cy="1219200"/>
          </a:xfrm>
        </p:spPr>
        <p:txBody>
          <a:bodyPr/>
          <a:lstStyle/>
          <a:p>
            <a:pPr eaLnBrk="1" hangingPunct="1">
              <a:defRPr/>
            </a:pPr>
            <a:r>
              <a:rPr lang="en-US" sz="2300">
                <a:ea typeface="Calibri" pitchFamily="127" charset="0"/>
                <a:cs typeface="Calibri" pitchFamily="127" charset="0"/>
              </a:rPr>
              <a:t>Article #3</a:t>
            </a:r>
            <a:br>
              <a:rPr lang="en-US" sz="2300">
                <a:ea typeface="Calibri" pitchFamily="127" charset="0"/>
                <a:cs typeface="Calibri" pitchFamily="127" charset="0"/>
              </a:rPr>
            </a:br>
            <a:r>
              <a:rPr lang="en-US" sz="2000">
                <a:solidFill>
                  <a:schemeClr val="tx1"/>
                </a:solidFill>
                <a:latin typeface="Times New Roman Italic" pitchFamily="127" charset="0"/>
                <a:ea typeface="Calibri" pitchFamily="127" charset="0"/>
                <a:cs typeface="Calibri" pitchFamily="127" charset="0"/>
              </a:rPr>
              <a:t>Increasing verbal greeting initiations for a student with autism via a social story intervention</a:t>
            </a:r>
            <a:endParaRPr lang="en-US">
              <a:solidFill>
                <a:schemeClr val="tx1"/>
              </a:solidFill>
              <a:latin typeface="Times New Roman Italic" pitchFamily="127" charset="0"/>
              <a:ea typeface="Calibri" pitchFamily="127" charset="0"/>
              <a:cs typeface="Calibri" pitchFamily="127" charset="0"/>
            </a:endParaRPr>
          </a:p>
        </p:txBody>
      </p:sp>
      <p:sp>
        <p:nvSpPr>
          <p:cNvPr id="10243" name="Rectangle 3"/>
          <p:cNvSpPr>
            <a:spLocks noGrp="1" noRot="1" noChangeArrowheads="1"/>
          </p:cNvSpPr>
          <p:nvPr>
            <p:ph type="body" idx="1"/>
          </p:nvPr>
        </p:nvSpPr>
        <p:spPr>
          <a:xfrm>
            <a:off x="0" y="1066800"/>
            <a:ext cx="9144000" cy="5457825"/>
          </a:xfrm>
        </p:spPr>
        <p:txBody>
          <a:bodyPr>
            <a:normAutofit lnSpcReduction="10000"/>
          </a:bodyPr>
          <a:lstStyle/>
          <a:p>
            <a:pPr marL="52388" indent="-52388" eaLnBrk="1" hangingPunct="1">
              <a:buFont typeface="Wingdings" pitchFamily="127" charset="2"/>
              <a:buNone/>
              <a:defRPr/>
            </a:pPr>
            <a:r>
              <a:rPr lang="en-US" sz="1700" dirty="0">
                <a:latin typeface="Times New Roman" pitchFamily="127" charset="0"/>
                <a:ea typeface="Calibri" pitchFamily="127" charset="0"/>
                <a:cs typeface="Calibri" pitchFamily="127" charset="0"/>
              </a:rPr>
              <a:t>Background Information:</a:t>
            </a:r>
          </a:p>
          <a:p>
            <a:pPr marL="52388" indent="-52388" eaLnBrk="1" hangingPunct="1">
              <a:buFont typeface="Wingdings" pitchFamily="127" charset="2"/>
              <a:buChar char="Ø"/>
              <a:defRPr/>
            </a:pPr>
            <a:r>
              <a:rPr lang="en-US" sz="1700" dirty="0" smtClean="0">
                <a:latin typeface="Times New Roman" pitchFamily="127" charset="0"/>
                <a:ea typeface="Calibri" pitchFamily="127" charset="0"/>
                <a:cs typeface="Calibri" pitchFamily="127" charset="0"/>
              </a:rPr>
              <a:t> Study </a:t>
            </a:r>
            <a:r>
              <a:rPr lang="en-US" sz="1700" dirty="0">
                <a:latin typeface="Times New Roman" pitchFamily="127" charset="0"/>
                <a:ea typeface="Calibri" pitchFamily="127" charset="0"/>
                <a:cs typeface="Calibri" pitchFamily="127" charset="0"/>
              </a:rPr>
              <a:t>looked at an 11-year-old body named George with autism.</a:t>
            </a:r>
          </a:p>
          <a:p>
            <a:pPr marL="52388" indent="-52388" eaLnBrk="1" hangingPunct="1">
              <a:buFont typeface="Wingdings" pitchFamily="127" charset="2"/>
              <a:buChar char="Ø"/>
              <a:defRPr/>
            </a:pPr>
            <a:r>
              <a:rPr lang="en-US" sz="1700" dirty="0" smtClean="0">
                <a:latin typeface="Times New Roman" pitchFamily="127" charset="0"/>
                <a:ea typeface="Calibri" pitchFamily="127" charset="0"/>
                <a:cs typeface="Calibri" pitchFamily="127" charset="0"/>
              </a:rPr>
              <a:t> George </a:t>
            </a:r>
            <a:r>
              <a:rPr lang="en-US" sz="1700" dirty="0">
                <a:latin typeface="Times New Roman" pitchFamily="127" charset="0"/>
                <a:ea typeface="Calibri" pitchFamily="127" charset="0"/>
                <a:cs typeface="Calibri" pitchFamily="127" charset="0"/>
              </a:rPr>
              <a:t>had average intelligence, good expressive language skills, and used verbal communications with others.</a:t>
            </a:r>
          </a:p>
          <a:p>
            <a:pPr marL="52388" indent="-52388" eaLnBrk="1" hangingPunct="1">
              <a:buFont typeface="Wingdings" pitchFamily="127" charset="2"/>
              <a:buChar char="Ø"/>
              <a:defRPr/>
            </a:pPr>
            <a:r>
              <a:rPr lang="en-US" sz="1700" dirty="0" smtClean="0">
                <a:latin typeface="Times New Roman" pitchFamily="127" charset="0"/>
                <a:ea typeface="Calibri" pitchFamily="127" charset="0"/>
                <a:cs typeface="Calibri" pitchFamily="127" charset="0"/>
              </a:rPr>
              <a:t> He </a:t>
            </a:r>
            <a:r>
              <a:rPr lang="en-US" sz="1700" dirty="0">
                <a:latin typeface="Times New Roman" pitchFamily="127" charset="0"/>
                <a:ea typeface="Calibri" pitchFamily="127" charset="0"/>
                <a:cs typeface="Calibri" pitchFamily="127" charset="0"/>
              </a:rPr>
              <a:t>often used a harsh voice when becoming frustrated. </a:t>
            </a:r>
            <a:r>
              <a:rPr lang="en-US" sz="1700" dirty="0" smtClean="0">
                <a:latin typeface="Times New Roman" pitchFamily="127" charset="0"/>
                <a:ea typeface="Calibri" pitchFamily="127" charset="0"/>
                <a:cs typeface="Calibri" pitchFamily="127" charset="0"/>
              </a:rPr>
              <a:t>Often times, he </a:t>
            </a:r>
            <a:r>
              <a:rPr lang="en-US" sz="1700" dirty="0">
                <a:latin typeface="Times New Roman" pitchFamily="127" charset="0"/>
                <a:ea typeface="Calibri" pitchFamily="127" charset="0"/>
                <a:cs typeface="Calibri" pitchFamily="127" charset="0"/>
              </a:rPr>
              <a:t>did not interact with </a:t>
            </a:r>
            <a:r>
              <a:rPr lang="en-US" sz="1700" dirty="0" smtClean="0">
                <a:latin typeface="Times New Roman" pitchFamily="127" charset="0"/>
                <a:ea typeface="Calibri" pitchFamily="127" charset="0"/>
                <a:cs typeface="Calibri" pitchFamily="127" charset="0"/>
              </a:rPr>
              <a:t>peers, </a:t>
            </a:r>
            <a:r>
              <a:rPr lang="en-US" sz="1700" dirty="0">
                <a:latin typeface="Times New Roman" pitchFamily="127" charset="0"/>
                <a:ea typeface="Calibri" pitchFamily="127" charset="0"/>
                <a:cs typeface="Calibri" pitchFamily="127" charset="0"/>
              </a:rPr>
              <a:t>but instead enjoyed interacting with adults or working alone. </a:t>
            </a:r>
          </a:p>
          <a:p>
            <a:pPr marL="52388" indent="-52388" eaLnBrk="1" hangingPunct="1">
              <a:buFont typeface="Wingdings" pitchFamily="127" charset="2"/>
              <a:buChar char="Ø"/>
              <a:defRPr/>
            </a:pPr>
            <a:r>
              <a:rPr lang="en-US" sz="1700" dirty="0" smtClean="0">
                <a:latin typeface="Times New Roman" pitchFamily="127" charset="0"/>
                <a:ea typeface="Calibri" pitchFamily="127" charset="0"/>
                <a:cs typeface="Calibri" pitchFamily="127" charset="0"/>
              </a:rPr>
              <a:t> Most </a:t>
            </a:r>
            <a:r>
              <a:rPr lang="en-US" sz="1700" dirty="0">
                <a:latin typeface="Times New Roman" pitchFamily="127" charset="0"/>
                <a:ea typeface="Calibri" pitchFamily="127" charset="0"/>
                <a:cs typeface="Calibri" pitchFamily="127" charset="0"/>
              </a:rPr>
              <a:t>of his school day was spent in a regular education </a:t>
            </a:r>
            <a:r>
              <a:rPr lang="en-US" sz="1700" dirty="0" smtClean="0">
                <a:latin typeface="Times New Roman" pitchFamily="127" charset="0"/>
                <a:ea typeface="Calibri" pitchFamily="127" charset="0"/>
                <a:cs typeface="Calibri" pitchFamily="127" charset="0"/>
              </a:rPr>
              <a:t>classroom, </a:t>
            </a:r>
            <a:r>
              <a:rPr lang="en-US" sz="1700" dirty="0">
                <a:latin typeface="Times New Roman" pitchFamily="127" charset="0"/>
                <a:ea typeface="Calibri" pitchFamily="127" charset="0"/>
                <a:cs typeface="Calibri" pitchFamily="127" charset="0"/>
              </a:rPr>
              <a:t>but he did meet with a social skills group 2 days a week for an hour. </a:t>
            </a:r>
          </a:p>
          <a:p>
            <a:pPr marL="52388" indent="-52388" eaLnBrk="1" hangingPunct="1">
              <a:buFont typeface="Wingdings" pitchFamily="127" charset="2"/>
              <a:buChar char="Ø"/>
              <a:defRPr/>
            </a:pPr>
            <a:r>
              <a:rPr lang="en-US" sz="1700" dirty="0" smtClean="0">
                <a:latin typeface="Times New Roman" pitchFamily="127" charset="0"/>
                <a:ea typeface="Calibri" pitchFamily="127" charset="0"/>
                <a:cs typeface="Calibri" pitchFamily="127" charset="0"/>
              </a:rPr>
              <a:t> The </a:t>
            </a:r>
            <a:r>
              <a:rPr lang="en-US" sz="1700" dirty="0">
                <a:latin typeface="Times New Roman" pitchFamily="127" charset="0"/>
                <a:ea typeface="Calibri" pitchFamily="127" charset="0"/>
                <a:cs typeface="Calibri" pitchFamily="127" charset="0"/>
              </a:rPr>
              <a:t>study used a Social Story intervention to teach acceptable verbal greeting initiations to George.</a:t>
            </a:r>
          </a:p>
          <a:p>
            <a:pPr marL="52388" indent="-52388" eaLnBrk="1" hangingPunct="1">
              <a:buFont typeface="Wingdings" pitchFamily="127" charset="2"/>
              <a:buChar char="Ø"/>
              <a:defRPr/>
            </a:pPr>
            <a:r>
              <a:rPr lang="en-US" sz="1700" dirty="0" smtClean="0">
                <a:latin typeface="Times New Roman" pitchFamily="127" charset="0"/>
                <a:ea typeface="Calibri" pitchFamily="127" charset="0"/>
                <a:cs typeface="Calibri" pitchFamily="127" charset="0"/>
              </a:rPr>
              <a:t> The </a:t>
            </a:r>
            <a:r>
              <a:rPr lang="en-US" sz="1700" dirty="0">
                <a:latin typeface="Times New Roman" pitchFamily="127" charset="0"/>
                <a:ea typeface="Calibri" pitchFamily="127" charset="0"/>
                <a:cs typeface="Calibri" pitchFamily="127" charset="0"/>
              </a:rPr>
              <a:t>study measured acceptable verbal greetings to adults (hi, hello, etc) and to peers (hi, hey, etc).</a:t>
            </a:r>
          </a:p>
          <a:p>
            <a:pPr marL="52388" indent="-52388" eaLnBrk="1" hangingPunct="1">
              <a:buFont typeface="Wingdings" pitchFamily="127" charset="2"/>
              <a:buChar char="Ø"/>
              <a:defRPr/>
            </a:pPr>
            <a:r>
              <a:rPr lang="en-US" sz="1700" dirty="0" smtClean="0">
                <a:latin typeface="Times New Roman" pitchFamily="127" charset="0"/>
                <a:ea typeface="Calibri" pitchFamily="127" charset="0"/>
                <a:cs typeface="Calibri" pitchFamily="127" charset="0"/>
              </a:rPr>
              <a:t> Study </a:t>
            </a:r>
            <a:r>
              <a:rPr lang="en-US" sz="1700" dirty="0">
                <a:latin typeface="Times New Roman" pitchFamily="127" charset="0"/>
                <a:ea typeface="Calibri" pitchFamily="127" charset="0"/>
                <a:cs typeface="Calibri" pitchFamily="127" charset="0"/>
              </a:rPr>
              <a:t>used a withdrawal design with a comparison condition to examine the amount of acceptable verbal greeting initiations during 5 minute observation periods.</a:t>
            </a:r>
          </a:p>
          <a:p>
            <a:pPr marL="52388" indent="-52388" eaLnBrk="1" hangingPunct="1">
              <a:buFont typeface="Wingdings" pitchFamily="127" charset="2"/>
              <a:buChar char="Ø"/>
              <a:defRPr/>
            </a:pPr>
            <a:endParaRPr lang="en-US" sz="1700" dirty="0">
              <a:latin typeface="Times New Roman" pitchFamily="127" charset="0"/>
              <a:ea typeface="Calibri" pitchFamily="127" charset="0"/>
              <a:cs typeface="Calibri" pitchFamily="127" charset="0"/>
            </a:endParaRPr>
          </a:p>
          <a:p>
            <a:pPr marL="52388" indent="-52388" eaLnBrk="1" hangingPunct="1">
              <a:buFont typeface="Wingdings" pitchFamily="127" charset="2"/>
              <a:buNone/>
              <a:defRPr/>
            </a:pPr>
            <a:r>
              <a:rPr lang="en-US" sz="1700" dirty="0">
                <a:latin typeface="Times New Roman" pitchFamily="127" charset="0"/>
                <a:ea typeface="Calibri" pitchFamily="127" charset="0"/>
                <a:cs typeface="Calibri" pitchFamily="127" charset="0"/>
              </a:rPr>
              <a:t>Research Purpose:</a:t>
            </a:r>
          </a:p>
          <a:p>
            <a:pPr marL="52388" indent="-52388" eaLnBrk="1" hangingPunct="1">
              <a:buFont typeface="Wingdings" pitchFamily="127" charset="2"/>
              <a:buNone/>
              <a:defRPr/>
            </a:pPr>
            <a:r>
              <a:rPr lang="en-US" sz="1700" dirty="0">
                <a:latin typeface="Times New Roman" pitchFamily="127" charset="0"/>
                <a:ea typeface="Calibri" pitchFamily="127" charset="0"/>
                <a:cs typeface="Calibri" pitchFamily="127" charset="0"/>
              </a:rPr>
              <a:t>The goal was for George to initiate social interactions with peers. Children with autism often have difficulty with this and Social Stories have become a popular intervention. Little research has been done on the effectiveness of Social Stories to improve verbal initiations so the authors decided this was important to examine. The purpose of the study was to examine the effectiveness of a Social Story used with a young boy to increase his appropriate verbal greeting initiations in his school environment. </a:t>
            </a:r>
          </a:p>
          <a:p>
            <a:pPr marL="52388" indent="-52388" eaLnBrk="1" hangingPunct="1">
              <a:buFont typeface="Wingdings" pitchFamily="127" charset="2"/>
              <a:buChar char="§"/>
              <a:defRPr/>
            </a:pPr>
            <a:endParaRPr lang="en-US" sz="1700" dirty="0">
              <a:ea typeface="+mn-ea"/>
              <a:cs typeface="+mn-cs"/>
            </a:endParaRPr>
          </a:p>
        </p:txBody>
      </p:sp>
      <p:pic>
        <p:nvPicPr>
          <p:cNvPr id="128003" name="Picture 1027">
            <a:hlinkClick r:id="" action="ppaction://media"/>
          </p:cNvPr>
          <p:cNvPicPr>
            <a:picLocks noChangeAspect="1" noChangeArrowheads="1"/>
          </p:cNvPicPr>
          <p:nvPr>
            <a:audioFile r:link="rId1"/>
          </p:nvPr>
        </p:nvPicPr>
        <p:blipFill>
          <a:blip r:embed="rId4"/>
          <a:srcRect/>
          <a:stretch>
            <a:fillRect/>
          </a:stretch>
        </p:blipFill>
        <p:spPr bwMode="auto">
          <a:xfrm>
            <a:off x="8763000" y="6477000"/>
            <a:ext cx="406400" cy="406400"/>
          </a:xfrm>
          <a:prstGeom prst="rect">
            <a:avLst/>
          </a:prstGeom>
          <a:noFill/>
          <a:ln w="9525">
            <a:noFill/>
            <a:miter lim="800000"/>
            <a:headEnd/>
            <a:tailEnd/>
          </a:ln>
        </p:spPr>
      </p:pic>
    </p:spTree>
  </p:cSld>
  <p:clrMapOvr>
    <a:masterClrMapping/>
  </p:clrMapOvr>
  <p:transition spd="med" advTm="103025">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800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28003"/>
                </p:tgtEl>
              </p:cMediaNode>
            </p:audio>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a:xfrm>
            <a:off x="152400" y="152400"/>
            <a:ext cx="8839200" cy="6477000"/>
          </a:xfrm>
        </p:spPr>
        <p:txBody>
          <a:bodyPr>
            <a:normAutofit/>
          </a:bodyPr>
          <a:lstStyle/>
          <a:p>
            <a:pPr marL="0" indent="0" eaLnBrk="1" hangingPunct="1">
              <a:buFontTx/>
              <a:buNone/>
              <a:tabLst>
                <a:tab pos="52388" algn="l"/>
              </a:tabLst>
              <a:defRPr/>
            </a:pPr>
            <a:r>
              <a:rPr lang="en-US" sz="1800" b="1" dirty="0"/>
              <a:t>Intervention</a:t>
            </a:r>
          </a:p>
          <a:p>
            <a:pPr marL="0" indent="0" eaLnBrk="1" hangingPunct="1">
              <a:buFont typeface="Wingdings" pitchFamily="127" charset="2"/>
              <a:buChar char="Ø"/>
              <a:tabLst>
                <a:tab pos="52388" algn="l"/>
              </a:tabLst>
              <a:defRPr/>
            </a:pPr>
            <a:r>
              <a:rPr lang="en-US" sz="1800" dirty="0"/>
              <a:t> </a:t>
            </a:r>
            <a:r>
              <a:rPr lang="en-US" sz="1600" dirty="0"/>
              <a:t>The study used a Social Story with an 11-year-old boy. </a:t>
            </a:r>
          </a:p>
          <a:p>
            <a:pPr marL="0" indent="0" eaLnBrk="1" hangingPunct="1">
              <a:buFont typeface="Wingdings" pitchFamily="127" charset="2"/>
              <a:buChar char="Ø"/>
              <a:tabLst>
                <a:tab pos="52388" algn="l"/>
              </a:tabLst>
              <a:defRPr/>
            </a:pPr>
            <a:r>
              <a:rPr lang="en-US" sz="1600" dirty="0" smtClean="0"/>
              <a:t> The </a:t>
            </a:r>
            <a:r>
              <a:rPr lang="en-US" sz="1600" dirty="0"/>
              <a:t>Social Story taught how to use acceptable verbal greetings with peers and adults.</a:t>
            </a:r>
          </a:p>
          <a:p>
            <a:pPr marL="0" indent="0" eaLnBrk="1" hangingPunct="1">
              <a:buFont typeface="Wingdings" pitchFamily="127" charset="2"/>
              <a:buChar char="Ø"/>
              <a:tabLst>
                <a:tab pos="52388" algn="l"/>
              </a:tabLst>
              <a:defRPr/>
            </a:pPr>
            <a:r>
              <a:rPr lang="en-US" sz="1600" dirty="0" smtClean="0"/>
              <a:t> Sessions </a:t>
            </a:r>
            <a:r>
              <a:rPr lang="en-US" sz="1600" dirty="0"/>
              <a:t>took place daily at the beginning of the school day.</a:t>
            </a:r>
          </a:p>
          <a:p>
            <a:pPr lvl="1" eaLnBrk="1" hangingPunct="1">
              <a:buFont typeface="Wingdings" pitchFamily="127" charset="2"/>
              <a:buChar char="§"/>
              <a:tabLst>
                <a:tab pos="52388" algn="l"/>
              </a:tabLst>
              <a:defRPr/>
            </a:pPr>
            <a:r>
              <a:rPr lang="en-US" sz="1400" dirty="0"/>
              <a:t>George would pick up his schedule from the resource room.</a:t>
            </a:r>
          </a:p>
          <a:p>
            <a:pPr lvl="1" eaLnBrk="1" hangingPunct="1">
              <a:buFont typeface="Wingdings" pitchFamily="127" charset="2"/>
              <a:buChar char="§"/>
              <a:tabLst>
                <a:tab pos="52388" algn="l"/>
              </a:tabLst>
              <a:defRPr/>
            </a:pPr>
            <a:r>
              <a:rPr lang="en-US" sz="1400" dirty="0"/>
              <a:t>Observations would begin once he entered the resource room for 5 minutes. </a:t>
            </a:r>
          </a:p>
          <a:p>
            <a:pPr lvl="1" eaLnBrk="1" hangingPunct="1">
              <a:buFont typeface="Wingdings" pitchFamily="127" charset="2"/>
              <a:buChar char="§"/>
              <a:tabLst>
                <a:tab pos="52388" algn="l"/>
              </a:tabLst>
              <a:defRPr/>
            </a:pPr>
            <a:r>
              <a:rPr lang="en-US" sz="1400" dirty="0"/>
              <a:t>He would also be observed in the hallway and regular education classroom. During each observation he would have the opportunity to interact with at least 5 peers and 3 adults. </a:t>
            </a:r>
          </a:p>
          <a:p>
            <a:pPr lvl="1" eaLnBrk="1" hangingPunct="1">
              <a:buFont typeface="Wingdings" pitchFamily="127" charset="2"/>
              <a:buChar char="§"/>
              <a:tabLst>
                <a:tab pos="52388" algn="l"/>
              </a:tabLst>
              <a:defRPr/>
            </a:pPr>
            <a:r>
              <a:rPr lang="en-US" sz="1400" dirty="0"/>
              <a:t>Event recording was used to record the number of acceptable greeting initiations.</a:t>
            </a:r>
          </a:p>
          <a:p>
            <a:pPr marL="0" indent="0" eaLnBrk="1" hangingPunct="1">
              <a:buFont typeface="Wingdings" pitchFamily="127" charset="2"/>
              <a:buChar char="Ø"/>
              <a:tabLst>
                <a:tab pos="52388" algn="l"/>
              </a:tabLst>
              <a:defRPr/>
            </a:pPr>
            <a:r>
              <a:rPr lang="en-US" sz="1800" dirty="0"/>
              <a:t> </a:t>
            </a:r>
            <a:r>
              <a:rPr lang="en-US" sz="1600" dirty="0"/>
              <a:t>During the first 4 sessions (baseline condition), George only picked up his schedule in the resource room and then went to his regular education classroom. </a:t>
            </a:r>
          </a:p>
          <a:p>
            <a:pPr marL="0" indent="0" eaLnBrk="1" hangingPunct="1">
              <a:buFont typeface="Wingdings" pitchFamily="127" charset="2"/>
              <a:buChar char="Ø"/>
              <a:tabLst>
                <a:tab pos="52388" algn="l"/>
              </a:tabLst>
              <a:defRPr/>
            </a:pPr>
            <a:r>
              <a:rPr lang="en-US" sz="1600" dirty="0" smtClean="0"/>
              <a:t> During </a:t>
            </a:r>
            <a:r>
              <a:rPr lang="en-US" sz="1600" dirty="0"/>
              <a:t>the next 10 sessions (first intervention condition), George would follow the written directions added to his schedule and read the Social Story in the resource room before going to the regular education classroom.</a:t>
            </a:r>
          </a:p>
          <a:p>
            <a:pPr marL="0" indent="0" eaLnBrk="1" hangingPunct="1">
              <a:buFont typeface="Wingdings" pitchFamily="127" charset="2"/>
              <a:buChar char="Ø"/>
              <a:tabLst>
                <a:tab pos="52388" algn="l"/>
              </a:tabLst>
              <a:defRPr/>
            </a:pPr>
            <a:r>
              <a:rPr lang="en-US" sz="1600" dirty="0" smtClean="0"/>
              <a:t> After </a:t>
            </a:r>
            <a:r>
              <a:rPr lang="en-US" sz="1600" dirty="0"/>
              <a:t>these 10 sessions the baseline condition was restored for the next 3 sessions (no Social Story).</a:t>
            </a:r>
          </a:p>
          <a:p>
            <a:pPr marL="0" indent="0" eaLnBrk="1" hangingPunct="1">
              <a:buFont typeface="Wingdings" pitchFamily="127" charset="2"/>
              <a:buChar char="Ø"/>
              <a:tabLst>
                <a:tab pos="52388" algn="l"/>
              </a:tabLst>
              <a:defRPr/>
            </a:pPr>
            <a:r>
              <a:rPr lang="en-US" sz="1600" dirty="0" smtClean="0"/>
              <a:t> Then </a:t>
            </a:r>
            <a:r>
              <a:rPr lang="en-US" sz="1600" dirty="0"/>
              <a:t>the intervention was put back in place for the next 7 sessions (Social Story used again).</a:t>
            </a:r>
          </a:p>
          <a:p>
            <a:pPr marL="0" indent="0" eaLnBrk="1" hangingPunct="1">
              <a:buFont typeface="Wingdings" pitchFamily="127" charset="2"/>
              <a:buChar char="Ø"/>
              <a:tabLst>
                <a:tab pos="52388" algn="l"/>
              </a:tabLst>
              <a:defRPr/>
            </a:pPr>
            <a:r>
              <a:rPr lang="en-US" sz="1600" dirty="0"/>
              <a:t> The study ended with the baseline condition in place for the last 7 sessions (no social story but added visual cue cards).</a:t>
            </a:r>
          </a:p>
          <a:p>
            <a:pPr lvl="1" eaLnBrk="1" hangingPunct="1">
              <a:buFont typeface="Wingdings" pitchFamily="127" charset="2"/>
              <a:buNone/>
              <a:tabLst>
                <a:tab pos="52388" algn="l"/>
              </a:tabLst>
              <a:defRPr/>
            </a:pPr>
            <a:endParaRPr lang="en-US" sz="1600" dirty="0"/>
          </a:p>
        </p:txBody>
      </p:sp>
      <p:pic>
        <p:nvPicPr>
          <p:cNvPr id="130050" name="Picture 1026">
            <a:hlinkClick r:id="" action="ppaction://media"/>
          </p:cNvPr>
          <p:cNvPicPr>
            <a:picLocks noChangeAspect="1" noChangeArrowheads="1"/>
          </p:cNvPicPr>
          <p:nvPr>
            <a:audioFile r:link="rId1"/>
          </p:nvPr>
        </p:nvPicPr>
        <p:blipFill>
          <a:blip r:embed="rId4"/>
          <a:srcRect/>
          <a:stretch>
            <a:fillRect/>
          </a:stretch>
        </p:blipFill>
        <p:spPr bwMode="auto">
          <a:xfrm>
            <a:off x="8763000" y="6477000"/>
            <a:ext cx="406400" cy="406400"/>
          </a:xfrm>
          <a:prstGeom prst="rect">
            <a:avLst/>
          </a:prstGeom>
          <a:noFill/>
          <a:ln w="9525">
            <a:noFill/>
            <a:miter lim="800000"/>
            <a:headEnd/>
            <a:tailEnd/>
          </a:ln>
        </p:spPr>
      </p:pic>
    </p:spTree>
  </p:cSld>
  <p:clrMapOvr>
    <a:masterClrMapping/>
  </p:clrMapOvr>
  <p:transition spd="med" advTm="80665">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005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30050"/>
                </p:tgtEl>
              </p:cMediaNode>
            </p:audio>
          </p:childTnLst>
        </p:cTn>
      </p:par>
    </p:tnLst>
  </p:timing>
</p:sld>
</file>

<file path=ppt/theme/theme1.xml><?xml version="1.0" encoding="utf-8"?>
<a:theme xmlns:a="http://schemas.openxmlformats.org/drawingml/2006/main" name="Calm">
  <a:themeElements>
    <a:clrScheme name="Calm 1">
      <a:dk1>
        <a:srgbClr val="000000"/>
      </a:dk1>
      <a:lt1>
        <a:srgbClr val="FFFFFF"/>
      </a:lt1>
      <a:dk2>
        <a:srgbClr val="000066"/>
      </a:dk2>
      <a:lt2>
        <a:srgbClr val="FFCC66"/>
      </a:lt2>
      <a:accent1>
        <a:srgbClr val="C88500"/>
      </a:accent1>
      <a:accent2>
        <a:srgbClr val="966400"/>
      </a:accent2>
      <a:accent3>
        <a:srgbClr val="AAAAB8"/>
      </a:accent3>
      <a:accent4>
        <a:srgbClr val="DADADA"/>
      </a:accent4>
      <a:accent5>
        <a:srgbClr val="E0C2AA"/>
      </a:accent5>
      <a:accent6>
        <a:srgbClr val="875A00"/>
      </a:accent6>
      <a:hlink>
        <a:srgbClr val="FAA700"/>
      </a:hlink>
      <a:folHlink>
        <a:srgbClr val="FFDA91"/>
      </a:folHlink>
    </a:clrScheme>
    <a:fontScheme name="Calm">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27" charset="0"/>
            <a:ea typeface="ＭＳ Ｐゴシック" pitchFamily="127" charset="-128"/>
            <a:cs typeface="ＭＳ Ｐゴシック" pitchFamily="12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27" charset="0"/>
            <a:ea typeface="ＭＳ Ｐゴシック" pitchFamily="127" charset="-128"/>
            <a:cs typeface="ＭＳ Ｐゴシック" pitchFamily="127" charset="-128"/>
          </a:defRPr>
        </a:defPPr>
      </a:lstStyle>
    </a:lnDef>
  </a:objectDefaults>
  <a:extraClrSchemeLst>
    <a:extraClrScheme>
      <a:clrScheme name="Calm 1">
        <a:dk1>
          <a:srgbClr val="000000"/>
        </a:dk1>
        <a:lt1>
          <a:srgbClr val="FFFFFF"/>
        </a:lt1>
        <a:dk2>
          <a:srgbClr val="000066"/>
        </a:dk2>
        <a:lt2>
          <a:srgbClr val="FFCC66"/>
        </a:lt2>
        <a:accent1>
          <a:srgbClr val="C88500"/>
        </a:accent1>
        <a:accent2>
          <a:srgbClr val="966400"/>
        </a:accent2>
        <a:accent3>
          <a:srgbClr val="AAAAB8"/>
        </a:accent3>
        <a:accent4>
          <a:srgbClr val="DADADA"/>
        </a:accent4>
        <a:accent5>
          <a:srgbClr val="E0C2AA"/>
        </a:accent5>
        <a:accent6>
          <a:srgbClr val="875A00"/>
        </a:accent6>
        <a:hlink>
          <a:srgbClr val="FAA700"/>
        </a:hlink>
        <a:folHlink>
          <a:srgbClr val="FFDA91"/>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Clou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27" charset="0"/>
            <a:ea typeface="ＭＳ Ｐゴシック" pitchFamily="127" charset="-128"/>
            <a:cs typeface="ＭＳ Ｐゴシック" pitchFamily="12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27" charset="0"/>
            <a:ea typeface="ＭＳ Ｐゴシック" pitchFamily="127" charset="-128"/>
            <a:cs typeface="ＭＳ Ｐゴシック" pitchFamily="127" charset="-128"/>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3">
        <a:dk1>
          <a:srgbClr val="4D4D4D"/>
        </a:dk1>
        <a:lt1>
          <a:srgbClr val="FFFFFF"/>
        </a:lt1>
        <a:dk2>
          <a:srgbClr val="000092"/>
        </a:dk2>
        <a:lt2>
          <a:srgbClr val="FFFFFF"/>
        </a:lt2>
        <a:accent1>
          <a:srgbClr val="FF66FF"/>
        </a:accent1>
        <a:accent2>
          <a:srgbClr val="666699"/>
        </a:accent2>
        <a:accent3>
          <a:srgbClr val="AAAAC7"/>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4">
        <a:dk1>
          <a:srgbClr val="4F4F77"/>
        </a:dk1>
        <a:lt1>
          <a:srgbClr val="FFFFFF"/>
        </a:lt1>
        <a:dk2>
          <a:srgbClr val="000092"/>
        </a:dk2>
        <a:lt2>
          <a:srgbClr val="F3F3FF"/>
        </a:lt2>
        <a:accent1>
          <a:srgbClr val="5D5D8B"/>
        </a:accent1>
        <a:accent2>
          <a:srgbClr val="66CCFF"/>
        </a:accent2>
        <a:accent3>
          <a:srgbClr val="AAAAC7"/>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irector's Chair">
  <a:themeElements>
    <a:clrScheme name="Director's Chai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Director's Chair">
      <a:majorFont>
        <a:latin typeface="Century Gothic"/>
        <a:ea typeface="Osaka"/>
        <a:cs typeface="Osaka"/>
      </a:majorFont>
      <a:minorFont>
        <a:latin typeface="Century Gothic"/>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27" charset="0"/>
            <a:ea typeface="ＭＳ Ｐゴシック" pitchFamily="127" charset="-128"/>
            <a:cs typeface="ＭＳ Ｐゴシック" pitchFamily="12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27" charset="0"/>
            <a:ea typeface="ＭＳ Ｐゴシック" pitchFamily="127" charset="-128"/>
            <a:cs typeface="ＭＳ Ｐゴシック" pitchFamily="127" charset="-128"/>
          </a:defRPr>
        </a:defPPr>
      </a:lstStyle>
    </a:lnDef>
  </a:objectDefaults>
  <a:extraClrSchemeLst>
    <a:extraClrScheme>
      <a:clrScheme name="Director's Chai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rector's Chai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rector's Chai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rector's Chair 4">
        <a:dk1>
          <a:srgbClr val="000000"/>
        </a:dk1>
        <a:lt1>
          <a:srgbClr val="FFFFFF"/>
        </a:lt1>
        <a:dk2>
          <a:srgbClr val="000000"/>
        </a:dk2>
        <a:lt2>
          <a:srgbClr val="969696"/>
        </a:lt2>
        <a:accent1>
          <a:srgbClr val="FFFFFF"/>
        </a:accent1>
        <a:accent2>
          <a:srgbClr val="8DC6FF"/>
        </a:accent2>
        <a:accent3>
          <a:srgbClr val="FFFFFF"/>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rector's Chair 5">
        <a:dk1>
          <a:srgbClr val="000000"/>
        </a:dk1>
        <a:lt1>
          <a:srgbClr val="FFFFFF"/>
        </a:lt1>
        <a:dk2>
          <a:srgbClr val="000000"/>
        </a:dk2>
        <a:lt2>
          <a:srgbClr val="777777"/>
        </a:lt2>
        <a:accent1>
          <a:srgbClr val="909082"/>
        </a:accent1>
        <a:accent2>
          <a:srgbClr val="809EA8"/>
        </a:accent2>
        <a:accent3>
          <a:srgbClr val="FFFFFF"/>
        </a:accent3>
        <a:accent4>
          <a:srgbClr val="000000"/>
        </a:accent4>
        <a:accent5>
          <a:srgbClr val="C6C6C1"/>
        </a:accent5>
        <a:accent6>
          <a:srgbClr val="738F98"/>
        </a:accent6>
        <a:hlink>
          <a:srgbClr val="FFCC66"/>
        </a:hlink>
        <a:folHlink>
          <a:srgbClr val="E9DCB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rafting">
  <a:themeElements>
    <a:clrScheme name="Drafting 3">
      <a:dk1>
        <a:srgbClr val="000000"/>
      </a:dk1>
      <a:lt1>
        <a:srgbClr val="FFFFFF"/>
      </a:lt1>
      <a:dk2>
        <a:srgbClr val="000000"/>
      </a:dk2>
      <a:lt2>
        <a:srgbClr val="003366"/>
      </a:lt2>
      <a:accent1>
        <a:srgbClr val="3366CC"/>
      </a:accent1>
      <a:accent2>
        <a:srgbClr val="00B000"/>
      </a:accent2>
      <a:accent3>
        <a:srgbClr val="FFFFFF"/>
      </a:accent3>
      <a:accent4>
        <a:srgbClr val="000000"/>
      </a:accent4>
      <a:accent5>
        <a:srgbClr val="ADB8E2"/>
      </a:accent5>
      <a:accent6>
        <a:srgbClr val="009F00"/>
      </a:accent6>
      <a:hlink>
        <a:srgbClr val="66CCFF"/>
      </a:hlink>
      <a:folHlink>
        <a:srgbClr val="FFE701"/>
      </a:folHlink>
    </a:clrScheme>
    <a:fontScheme name="Drafting">
      <a:majorFont>
        <a:latin typeface="Trebuchet MS"/>
        <a:ea typeface="Osaka"/>
        <a:cs typeface="Osaka"/>
      </a:majorFont>
      <a:minorFont>
        <a:latin typeface="Trebuchet MS"/>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27" charset="0"/>
            <a:ea typeface="ＭＳ Ｐゴシック" pitchFamily="127" charset="-128"/>
            <a:cs typeface="ＭＳ Ｐゴシック" pitchFamily="12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27" charset="0"/>
            <a:ea typeface="ＭＳ Ｐゴシック" pitchFamily="127" charset="-128"/>
            <a:cs typeface="ＭＳ Ｐゴシック" pitchFamily="127" charset="-128"/>
          </a:defRPr>
        </a:defPPr>
      </a:lstStyle>
    </a:lnDef>
  </a:objectDefaults>
  <a:extraClrSchemeLst>
    <a:extraClrScheme>
      <a:clrScheme name="Drafting 1">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rafting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rafting 3">
        <a:dk1>
          <a:srgbClr val="000000"/>
        </a:dk1>
        <a:lt1>
          <a:srgbClr val="FFFFFF"/>
        </a:lt1>
        <a:dk2>
          <a:srgbClr val="000000"/>
        </a:dk2>
        <a:lt2>
          <a:srgbClr val="003366"/>
        </a:lt2>
        <a:accent1>
          <a:srgbClr val="3366CC"/>
        </a:accent1>
        <a:accent2>
          <a:srgbClr val="00B000"/>
        </a:accent2>
        <a:accent3>
          <a:srgbClr val="FFFFFF"/>
        </a:accent3>
        <a:accent4>
          <a:srgbClr val="000000"/>
        </a:accent4>
        <a:accent5>
          <a:srgbClr val="ADB8E2"/>
        </a:accent5>
        <a:accent6>
          <a:srgbClr val="009F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Drafting 4">
        <a:dk1>
          <a:srgbClr val="000000"/>
        </a:dk1>
        <a:lt1>
          <a:srgbClr val="FFFFFF"/>
        </a:lt1>
        <a:dk2>
          <a:srgbClr val="000000"/>
        </a:dk2>
        <a:lt2>
          <a:srgbClr val="777777"/>
        </a:lt2>
        <a:accent1>
          <a:srgbClr val="909082"/>
        </a:accent1>
        <a:accent2>
          <a:srgbClr val="809EA8"/>
        </a:accent2>
        <a:accent3>
          <a:srgbClr val="FFFFFF"/>
        </a:accent3>
        <a:accent4>
          <a:srgbClr val="000000"/>
        </a:accent4>
        <a:accent5>
          <a:srgbClr val="C6C6C1"/>
        </a:accent5>
        <a:accent6>
          <a:srgbClr val="738F98"/>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Drafting 5">
        <a:dk1>
          <a:srgbClr val="000000"/>
        </a:dk1>
        <a:lt1>
          <a:srgbClr val="FFFFFF"/>
        </a:lt1>
        <a:dk2>
          <a:srgbClr val="000000"/>
        </a:dk2>
        <a:lt2>
          <a:srgbClr val="3E3E5C"/>
        </a:lt2>
        <a:accent1>
          <a:srgbClr val="60597B"/>
        </a:accent1>
        <a:accent2>
          <a:srgbClr val="6666FF"/>
        </a:accent2>
        <a:accent3>
          <a:srgbClr val="FFFFFF"/>
        </a:accent3>
        <a:accent4>
          <a:srgbClr val="000000"/>
        </a:accent4>
        <a:accent5>
          <a:srgbClr val="B6B5BF"/>
        </a:accent5>
        <a:accent6>
          <a:srgbClr val="5C5CE7"/>
        </a:accent6>
        <a:hlink>
          <a:srgbClr val="99CCFF"/>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rbit">
  <a:themeElements>
    <a:clrScheme name="Orbit 1">
      <a:dk1>
        <a:srgbClr val="003300"/>
      </a:dk1>
      <a:lt1>
        <a:srgbClr val="FFFFFF"/>
      </a:lt1>
      <a:dk2>
        <a:srgbClr val="003300"/>
      </a:dk2>
      <a:lt2>
        <a:srgbClr val="808080"/>
      </a:lt2>
      <a:accent1>
        <a:srgbClr val="A6BF73"/>
      </a:accent1>
      <a:accent2>
        <a:srgbClr val="FFFFCC"/>
      </a:accent2>
      <a:accent3>
        <a:srgbClr val="FFFFFF"/>
      </a:accent3>
      <a:accent4>
        <a:srgbClr val="002A00"/>
      </a:accent4>
      <a:accent5>
        <a:srgbClr val="D0DCBC"/>
      </a:accent5>
      <a:accent6>
        <a:srgbClr val="E7E7B9"/>
      </a:accent6>
      <a:hlink>
        <a:srgbClr val="70AABF"/>
      </a:hlink>
      <a:folHlink>
        <a:srgbClr val="BF848A"/>
      </a:folHlink>
    </a:clrScheme>
    <a:fontScheme name="Orbit">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27" charset="0"/>
            <a:ea typeface="ＭＳ Ｐゴシック" pitchFamily="127" charset="-128"/>
            <a:cs typeface="ＭＳ Ｐゴシック" pitchFamily="12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27" charset="0"/>
            <a:ea typeface="ＭＳ Ｐゴシック" pitchFamily="127" charset="-128"/>
            <a:cs typeface="ＭＳ Ｐゴシック" pitchFamily="127" charset="-128"/>
          </a:defRPr>
        </a:defPPr>
      </a:lstStyle>
    </a:lnDef>
  </a:objectDefaults>
  <a:extraClrSchemeLst>
    <a:extraClrScheme>
      <a:clrScheme name="Orbit 1">
        <a:dk1>
          <a:srgbClr val="003300"/>
        </a:dk1>
        <a:lt1>
          <a:srgbClr val="FFFFFF"/>
        </a:lt1>
        <a:dk2>
          <a:srgbClr val="003300"/>
        </a:dk2>
        <a:lt2>
          <a:srgbClr val="808080"/>
        </a:lt2>
        <a:accent1>
          <a:srgbClr val="A6BF73"/>
        </a:accent1>
        <a:accent2>
          <a:srgbClr val="FFFFCC"/>
        </a:accent2>
        <a:accent3>
          <a:srgbClr val="FFFFFF"/>
        </a:accent3>
        <a:accent4>
          <a:srgbClr val="002A00"/>
        </a:accent4>
        <a:accent5>
          <a:srgbClr val="D0DCBC"/>
        </a:accent5>
        <a:accent6>
          <a:srgbClr val="E7E7B9"/>
        </a:accent6>
        <a:hlink>
          <a:srgbClr val="70AABF"/>
        </a:hlink>
        <a:folHlink>
          <a:srgbClr val="BF848A"/>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Smudge">
  <a:themeElements>
    <a:clrScheme name="Smudge 1">
      <a:dk1>
        <a:srgbClr val="000000"/>
      </a:dk1>
      <a:lt1>
        <a:srgbClr val="8EBED2"/>
      </a:lt1>
      <a:dk2>
        <a:srgbClr val="000000"/>
      </a:dk2>
      <a:lt2>
        <a:srgbClr val="808080"/>
      </a:lt2>
      <a:accent1>
        <a:srgbClr val="99CCFF"/>
      </a:accent1>
      <a:accent2>
        <a:srgbClr val="CCCCFF"/>
      </a:accent2>
      <a:accent3>
        <a:srgbClr val="C6DBE5"/>
      </a:accent3>
      <a:accent4>
        <a:srgbClr val="000000"/>
      </a:accent4>
      <a:accent5>
        <a:srgbClr val="CAE2FF"/>
      </a:accent5>
      <a:accent6>
        <a:srgbClr val="B9B9E7"/>
      </a:accent6>
      <a:hlink>
        <a:srgbClr val="3333CC"/>
      </a:hlink>
      <a:folHlink>
        <a:srgbClr val="AF67FF"/>
      </a:folHlink>
    </a:clrScheme>
    <a:fontScheme name="Smudge">
      <a:majorFont>
        <a:latin typeface="Tahoma"/>
        <a:ea typeface="ＭＳ Ｐゴシック"/>
        <a:cs typeface="ＭＳ Ｐゴシック"/>
      </a:majorFont>
      <a:minorFont>
        <a:latin typeface="Tahom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27" charset="0"/>
            <a:ea typeface="ＭＳ Ｐゴシック" pitchFamily="127" charset="-128"/>
            <a:cs typeface="ＭＳ Ｐゴシック" pitchFamily="12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27" charset="0"/>
            <a:ea typeface="ＭＳ Ｐゴシック" pitchFamily="127" charset="-128"/>
            <a:cs typeface="ＭＳ Ｐゴシック" pitchFamily="127" charset="-128"/>
          </a:defRPr>
        </a:defPPr>
      </a:lstStyle>
    </a:lnDef>
  </a:objectDefaults>
  <a:extraClrSchemeLst>
    <a:extraClrScheme>
      <a:clrScheme name="Smudge 1">
        <a:dk1>
          <a:srgbClr val="000000"/>
        </a:dk1>
        <a:lt1>
          <a:srgbClr val="8EBED2"/>
        </a:lt1>
        <a:dk2>
          <a:srgbClr val="000000"/>
        </a:dk2>
        <a:lt2>
          <a:srgbClr val="808080"/>
        </a:lt2>
        <a:accent1>
          <a:srgbClr val="99CCFF"/>
        </a:accent1>
        <a:accent2>
          <a:srgbClr val="CCCCFF"/>
        </a:accent2>
        <a:accent3>
          <a:srgbClr val="C6DBE5"/>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mudge 2">
        <a:dk1>
          <a:srgbClr val="000000"/>
        </a:dk1>
        <a:lt1>
          <a:srgbClr val="8EBED2"/>
        </a:lt1>
        <a:dk2>
          <a:srgbClr val="000000"/>
        </a:dk2>
        <a:lt2>
          <a:srgbClr val="969696"/>
        </a:lt2>
        <a:accent1>
          <a:srgbClr val="FFFFFF"/>
        </a:accent1>
        <a:accent2>
          <a:srgbClr val="8DC6FF"/>
        </a:accent2>
        <a:accent3>
          <a:srgbClr val="C6DBE5"/>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Shimmer">
  <a:themeElements>
    <a:clrScheme name="Shimmer 1">
      <a:dk1>
        <a:srgbClr val="808080"/>
      </a:dk1>
      <a:lt1>
        <a:srgbClr val="FFFFFF"/>
      </a:lt1>
      <a:dk2>
        <a:srgbClr val="0A0E5B"/>
      </a:dk2>
      <a:lt2>
        <a:srgbClr val="4460EE"/>
      </a:lt2>
      <a:accent1>
        <a:srgbClr val="1822CD"/>
      </a:accent1>
      <a:accent2>
        <a:srgbClr val="5DBACA"/>
      </a:accent2>
      <a:accent3>
        <a:srgbClr val="AAAAB5"/>
      </a:accent3>
      <a:accent4>
        <a:srgbClr val="DADADA"/>
      </a:accent4>
      <a:accent5>
        <a:srgbClr val="ABABE3"/>
      </a:accent5>
      <a:accent6>
        <a:srgbClr val="53A8B7"/>
      </a:accent6>
      <a:hlink>
        <a:srgbClr val="F63F1B"/>
      </a:hlink>
      <a:folHlink>
        <a:srgbClr val="FFBF56"/>
      </a:folHlink>
    </a:clrScheme>
    <a:fontScheme name="Shimmer">
      <a:majorFont>
        <a:latin typeface="Arial"/>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27" charset="0"/>
            <a:ea typeface="ＭＳ Ｐゴシック" pitchFamily="127" charset="-128"/>
            <a:cs typeface="ＭＳ Ｐゴシック" pitchFamily="12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27" charset="0"/>
            <a:ea typeface="ＭＳ Ｐゴシック" pitchFamily="127" charset="-128"/>
            <a:cs typeface="ＭＳ Ｐゴシック" pitchFamily="127" charset="-128"/>
          </a:defRPr>
        </a:defPPr>
      </a:lstStyle>
    </a:lnDef>
  </a:objectDefaults>
  <a:extraClrSchemeLst>
    <a:extraClrScheme>
      <a:clrScheme name="Shimmer 1">
        <a:dk1>
          <a:srgbClr val="808080"/>
        </a:dk1>
        <a:lt1>
          <a:srgbClr val="FFFFFF"/>
        </a:lt1>
        <a:dk2>
          <a:srgbClr val="0A0E5B"/>
        </a:dk2>
        <a:lt2>
          <a:srgbClr val="4460EE"/>
        </a:lt2>
        <a:accent1>
          <a:srgbClr val="1822CD"/>
        </a:accent1>
        <a:accent2>
          <a:srgbClr val="5DBACA"/>
        </a:accent2>
        <a:accent3>
          <a:srgbClr val="AAAAB5"/>
        </a:accent3>
        <a:accent4>
          <a:srgbClr val="DADADA"/>
        </a:accent4>
        <a:accent5>
          <a:srgbClr val="ABABE3"/>
        </a:accent5>
        <a:accent6>
          <a:srgbClr val="53A8B7"/>
        </a:accent6>
        <a:hlink>
          <a:srgbClr val="F63F1B"/>
        </a:hlink>
        <a:folHlink>
          <a:srgbClr val="FFBF56"/>
        </a:folHlink>
      </a:clrScheme>
      <a:clrMap bg1="dk2" tx1="lt1" bg2="dk1" tx2="lt2" accent1="accent1" accent2="accent2" accent3="accent3" accent4="accent4" accent5="accent5" accent6="accent6" hlink="hlink" folHlink="folHlink"/>
    </a:extraClrScheme>
    <a:extraClrScheme>
      <a:clrScheme name="Shimmer 2">
        <a:dk1>
          <a:srgbClr val="808080"/>
        </a:dk1>
        <a:lt1>
          <a:srgbClr val="FFFFFF"/>
        </a:lt1>
        <a:dk2>
          <a:srgbClr val="810A08"/>
        </a:dk2>
        <a:lt2>
          <a:srgbClr val="F9AAAC"/>
        </a:lt2>
        <a:accent1>
          <a:srgbClr val="EF1F1D"/>
        </a:accent1>
        <a:accent2>
          <a:srgbClr val="F87B57"/>
        </a:accent2>
        <a:accent3>
          <a:srgbClr val="C1AAAA"/>
        </a:accent3>
        <a:accent4>
          <a:srgbClr val="DADADA"/>
        </a:accent4>
        <a:accent5>
          <a:srgbClr val="F6ABAB"/>
        </a:accent5>
        <a:accent6>
          <a:srgbClr val="E16F4E"/>
        </a:accent6>
        <a:hlink>
          <a:srgbClr val="F63F1B"/>
        </a:hlink>
        <a:folHlink>
          <a:srgbClr val="FFBF56"/>
        </a:folHlink>
      </a:clrScheme>
      <a:clrMap bg1="dk2" tx1="lt1" bg2="dk1" tx2="lt2" accent1="accent1" accent2="accent2" accent3="accent3" accent4="accent4" accent5="accent5" accent6="accent6" hlink="hlink" folHlink="folHlink"/>
    </a:extraClrScheme>
    <a:extraClrScheme>
      <a:clrScheme name="Shimmer 3">
        <a:dk1>
          <a:srgbClr val="808080"/>
        </a:dk1>
        <a:lt1>
          <a:srgbClr val="FFFFFF"/>
        </a:lt1>
        <a:dk2>
          <a:srgbClr val="133A0D"/>
        </a:dk2>
        <a:lt2>
          <a:srgbClr val="BAD41A"/>
        </a:lt2>
        <a:accent1>
          <a:srgbClr val="5DA31E"/>
        </a:accent1>
        <a:accent2>
          <a:srgbClr val="BAD41A"/>
        </a:accent2>
        <a:accent3>
          <a:srgbClr val="AAAEAA"/>
        </a:accent3>
        <a:accent4>
          <a:srgbClr val="DADADA"/>
        </a:accent4>
        <a:accent5>
          <a:srgbClr val="B6CEAB"/>
        </a:accent5>
        <a:accent6>
          <a:srgbClr val="A8C016"/>
        </a:accent6>
        <a:hlink>
          <a:srgbClr val="F63F1B"/>
        </a:hlink>
        <a:folHlink>
          <a:srgbClr val="FFBF56"/>
        </a:folHlink>
      </a:clrScheme>
      <a:clrMap bg1="dk2" tx1="lt1" bg2="dk1" tx2="lt2" accent1="accent1" accent2="accent2" accent3="accent3" accent4="accent4" accent5="accent5" accent6="accent6" hlink="hlink" folHlink="folHlink"/>
    </a:extraClrScheme>
    <a:extraClrScheme>
      <a:clrScheme name="Shimmer 4">
        <a:dk1>
          <a:srgbClr val="808080"/>
        </a:dk1>
        <a:lt1>
          <a:srgbClr val="FFFFFF"/>
        </a:lt1>
        <a:dk2>
          <a:srgbClr val="555555"/>
        </a:dk2>
        <a:lt2>
          <a:srgbClr val="CCCCCC"/>
        </a:lt2>
        <a:accent1>
          <a:srgbClr val="AAAAAA"/>
        </a:accent1>
        <a:accent2>
          <a:srgbClr val="EEEEEE"/>
        </a:accent2>
        <a:accent3>
          <a:srgbClr val="B4B4B4"/>
        </a:accent3>
        <a:accent4>
          <a:srgbClr val="DADADA"/>
        </a:accent4>
        <a:accent5>
          <a:srgbClr val="D2D2D2"/>
        </a:accent5>
        <a:accent6>
          <a:srgbClr val="D8D8D8"/>
        </a:accent6>
        <a:hlink>
          <a:srgbClr val="CCCCCC"/>
        </a:hlink>
        <a:folHlink>
          <a:srgbClr val="CCCCCC"/>
        </a:folHlink>
      </a:clrScheme>
      <a:clrMap bg1="dk2" tx1="lt1" bg2="dk1" tx2="lt2" accent1="accent1" accent2="accent2" accent3="accent3" accent4="accent4" accent5="accent5" accent6="accent6" hlink="hlink" folHlink="folHlink"/>
    </a:extraClrScheme>
    <a:extraClrScheme>
      <a:clrScheme name="Shimmer 5">
        <a:dk1>
          <a:srgbClr val="808080"/>
        </a:dk1>
        <a:lt1>
          <a:srgbClr val="FFFFFF"/>
        </a:lt1>
        <a:dk2>
          <a:srgbClr val="370C5A"/>
        </a:dk2>
        <a:lt2>
          <a:srgbClr val="BAD41A"/>
        </a:lt2>
        <a:accent1>
          <a:srgbClr val="6C18B0"/>
        </a:accent1>
        <a:accent2>
          <a:srgbClr val="BAD41A"/>
        </a:accent2>
        <a:accent3>
          <a:srgbClr val="AEAAB5"/>
        </a:accent3>
        <a:accent4>
          <a:srgbClr val="DADADA"/>
        </a:accent4>
        <a:accent5>
          <a:srgbClr val="BAABD4"/>
        </a:accent5>
        <a:accent6>
          <a:srgbClr val="A8C016"/>
        </a:accent6>
        <a:hlink>
          <a:srgbClr val="F63F1B"/>
        </a:hlink>
        <a:folHlink>
          <a:srgbClr val="FFBF56"/>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Pond">
  <a:themeElements>
    <a:clrScheme name="Pond 1">
      <a:dk1>
        <a:srgbClr val="000000"/>
      </a:dk1>
      <a:lt1>
        <a:srgbClr val="E1F3BC"/>
      </a:lt1>
      <a:dk2>
        <a:srgbClr val="000C44"/>
      </a:dk2>
      <a:lt2>
        <a:srgbClr val="969696"/>
      </a:lt2>
      <a:accent1>
        <a:srgbClr val="7BD163"/>
      </a:accent1>
      <a:accent2>
        <a:srgbClr val="8EC4F9"/>
      </a:accent2>
      <a:accent3>
        <a:srgbClr val="EEF8DA"/>
      </a:accent3>
      <a:accent4>
        <a:srgbClr val="000000"/>
      </a:accent4>
      <a:accent5>
        <a:srgbClr val="BFE5B7"/>
      </a:accent5>
      <a:accent6>
        <a:srgbClr val="80B1E2"/>
      </a:accent6>
      <a:hlink>
        <a:srgbClr val="779AB6"/>
      </a:hlink>
      <a:folHlink>
        <a:srgbClr val="107D4B"/>
      </a:folHlink>
    </a:clrScheme>
    <a:fontScheme name="Pond">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27" charset="0"/>
            <a:ea typeface="ＭＳ Ｐゴシック" pitchFamily="127" charset="-128"/>
            <a:cs typeface="ＭＳ Ｐゴシック" pitchFamily="12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27" charset="0"/>
            <a:ea typeface="ＭＳ Ｐゴシック" pitchFamily="127" charset="-128"/>
            <a:cs typeface="ＭＳ Ｐゴシック" pitchFamily="127" charset="-128"/>
          </a:defRPr>
        </a:defPPr>
      </a:lstStyle>
    </a:lnDef>
  </a:objectDefaults>
  <a:extraClrSchemeLst>
    <a:extraClrScheme>
      <a:clrScheme name="Pond 1">
        <a:dk1>
          <a:srgbClr val="000000"/>
        </a:dk1>
        <a:lt1>
          <a:srgbClr val="E1F3BC"/>
        </a:lt1>
        <a:dk2>
          <a:srgbClr val="000C44"/>
        </a:dk2>
        <a:lt2>
          <a:srgbClr val="969696"/>
        </a:lt2>
        <a:accent1>
          <a:srgbClr val="7BD163"/>
        </a:accent1>
        <a:accent2>
          <a:srgbClr val="8EC4F9"/>
        </a:accent2>
        <a:accent3>
          <a:srgbClr val="EEF8DA"/>
        </a:accent3>
        <a:accent4>
          <a:srgbClr val="000000"/>
        </a:accent4>
        <a:accent5>
          <a:srgbClr val="BFE5B7"/>
        </a:accent5>
        <a:accent6>
          <a:srgbClr val="80B1E2"/>
        </a:accent6>
        <a:hlink>
          <a:srgbClr val="779AB6"/>
        </a:hlink>
        <a:folHlink>
          <a:srgbClr val="107D4B"/>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Executive">
  <a:themeElements>
    <a:clrScheme name="Executive 1">
      <a:dk1>
        <a:srgbClr val="2C1102"/>
      </a:dk1>
      <a:lt1>
        <a:srgbClr val="686A69"/>
      </a:lt1>
      <a:dk2>
        <a:srgbClr val="FFFFFF"/>
      </a:dk2>
      <a:lt2>
        <a:srgbClr val="808080"/>
      </a:lt2>
      <a:accent1>
        <a:srgbClr val="212164"/>
      </a:accent1>
      <a:accent2>
        <a:srgbClr val="BEAA83"/>
      </a:accent2>
      <a:accent3>
        <a:srgbClr val="B9B9B9"/>
      </a:accent3>
      <a:accent4>
        <a:srgbClr val="240D01"/>
      </a:accent4>
      <a:accent5>
        <a:srgbClr val="ABABB8"/>
      </a:accent5>
      <a:accent6>
        <a:srgbClr val="AC9A76"/>
      </a:accent6>
      <a:hlink>
        <a:srgbClr val="6E3D19"/>
      </a:hlink>
      <a:folHlink>
        <a:srgbClr val="CBC383"/>
      </a:folHlink>
    </a:clrScheme>
    <a:fontScheme name="Executiv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27" charset="0"/>
            <a:ea typeface="ＭＳ Ｐゴシック" pitchFamily="127" charset="-128"/>
            <a:cs typeface="ＭＳ Ｐゴシック" pitchFamily="12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27" charset="0"/>
            <a:ea typeface="ＭＳ Ｐゴシック" pitchFamily="127" charset="-128"/>
            <a:cs typeface="ＭＳ Ｐゴシック" pitchFamily="127" charset="-128"/>
          </a:defRPr>
        </a:defPPr>
      </a:lstStyle>
    </a:lnDef>
  </a:objectDefaults>
  <a:extraClrSchemeLst>
    <a:extraClrScheme>
      <a:clrScheme name="Executive 1">
        <a:dk1>
          <a:srgbClr val="2C1102"/>
        </a:dk1>
        <a:lt1>
          <a:srgbClr val="686A69"/>
        </a:lt1>
        <a:dk2>
          <a:srgbClr val="FFFFFF"/>
        </a:dk2>
        <a:lt2>
          <a:srgbClr val="808080"/>
        </a:lt2>
        <a:accent1>
          <a:srgbClr val="212164"/>
        </a:accent1>
        <a:accent2>
          <a:srgbClr val="BEAA83"/>
        </a:accent2>
        <a:accent3>
          <a:srgbClr val="B9B9B9"/>
        </a:accent3>
        <a:accent4>
          <a:srgbClr val="240D01"/>
        </a:accent4>
        <a:accent5>
          <a:srgbClr val="ABABB8"/>
        </a:accent5>
        <a:accent6>
          <a:srgbClr val="AC9A76"/>
        </a:accent6>
        <a:hlink>
          <a:srgbClr val="6E3D19"/>
        </a:hlink>
        <a:folHlink>
          <a:srgbClr val="CBC383"/>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2004:Templates:Presentations:Designs:Executive</Template>
  <TotalTime>1795</TotalTime>
  <Words>2160</Words>
  <Application>Microsoft Office PowerPoint</Application>
  <PresentationFormat>On-screen Show (4:3)</PresentationFormat>
  <Paragraphs>161</Paragraphs>
  <Slides>15</Slides>
  <Notes>15</Notes>
  <HiddenSlides>0</HiddenSlides>
  <MMClips>15</MMClips>
  <ScaleCrop>false</ScaleCrop>
  <HeadingPairs>
    <vt:vector size="6" baseType="variant">
      <vt:variant>
        <vt:lpstr>Fonts Used</vt:lpstr>
      </vt:variant>
      <vt:variant>
        <vt:i4>12</vt:i4>
      </vt:variant>
      <vt:variant>
        <vt:lpstr>Design Template</vt:lpstr>
      </vt:variant>
      <vt:variant>
        <vt:i4>1</vt:i4>
      </vt:variant>
      <vt:variant>
        <vt:lpstr>Slide Titles</vt:lpstr>
      </vt:variant>
      <vt:variant>
        <vt:i4>15</vt:i4>
      </vt:variant>
    </vt:vector>
  </HeadingPairs>
  <TitlesOfParts>
    <vt:vector size="28" baseType="lpstr">
      <vt:lpstr>Arial</vt:lpstr>
      <vt:lpstr>ＭＳ Ｐゴシック</vt:lpstr>
      <vt:lpstr>Times New Roman</vt:lpstr>
      <vt:lpstr>Wingdings</vt:lpstr>
      <vt:lpstr>Century Gothic</vt:lpstr>
      <vt:lpstr>Osaka</vt:lpstr>
      <vt:lpstr>Trebuchet MS</vt:lpstr>
      <vt:lpstr>Tahoma</vt:lpstr>
      <vt:lpstr>Times</vt:lpstr>
      <vt:lpstr>Calibri</vt:lpstr>
      <vt:lpstr>Times New Roman Italic</vt:lpstr>
      <vt:lpstr>ヒラギノ角ゴ Pro W3</vt:lpstr>
      <vt:lpstr>Calm</vt:lpstr>
      <vt:lpstr> LANGUAGE RESEARCH PRESENTATION</vt:lpstr>
      <vt:lpstr>Article #1 Teaching Spontaneous Responses To Young Children With Autism  </vt:lpstr>
      <vt:lpstr>PowerPoint Presentation</vt:lpstr>
      <vt:lpstr>PowerPoint Presentation</vt:lpstr>
      <vt:lpstr>Article #2 A comparison of peer video modeling and self video modeling to teach textual responses in children with autism</vt:lpstr>
      <vt:lpstr>PowerPoint Presentation</vt:lpstr>
      <vt:lpstr>PowerPoint Presentation</vt:lpstr>
      <vt:lpstr>Article #3 Increasing verbal greeting initiations for a student with autism via a social story intervention</vt:lpstr>
      <vt:lpstr>PowerPoint Presentation</vt:lpstr>
      <vt:lpstr>PowerPoint Presentation</vt:lpstr>
      <vt:lpstr>Similarities Between the 3 Articles</vt:lpstr>
      <vt:lpstr>Differences Between the 3 Articles</vt:lpstr>
      <vt:lpstr>Impact on the Field</vt:lpstr>
      <vt:lpstr>Impact on my Teaching Career</vt:lpstr>
      <vt:lpstr>APA</vt:lpstr>
    </vt:vector>
  </TitlesOfParts>
  <Company>Cory Morrow</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LANGUAGE RESEARCH PRESENTATION</dc:title>
  <dc:creator>Cory Morrow</dc:creator>
  <cp:lastModifiedBy>Cory Morrow</cp:lastModifiedBy>
  <cp:revision>127</cp:revision>
  <dcterms:created xsi:type="dcterms:W3CDTF">2011-04-18T20:41:28Z</dcterms:created>
  <dcterms:modified xsi:type="dcterms:W3CDTF">2012-06-15T19:41:55Z</dcterms:modified>
</cp:coreProperties>
</file>